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handoutMasterIdLst>
    <p:handoutMasterId r:id="rId16"/>
  </p:handoutMasterIdLst>
  <p:sldIdLst>
    <p:sldId id="257" r:id="rId2"/>
    <p:sldId id="269" r:id="rId3"/>
    <p:sldId id="287" r:id="rId4"/>
    <p:sldId id="271" r:id="rId5"/>
    <p:sldId id="261" r:id="rId6"/>
    <p:sldId id="273" r:id="rId7"/>
    <p:sldId id="282" r:id="rId8"/>
    <p:sldId id="283" r:id="rId9"/>
    <p:sldId id="284" r:id="rId10"/>
    <p:sldId id="285" r:id="rId11"/>
    <p:sldId id="278" r:id="rId12"/>
    <p:sldId id="279" r:id="rId13"/>
    <p:sldId id="286" r:id="rId14"/>
  </p:sldIdLst>
  <p:sldSz cx="12188825" cy="6858000"/>
  <p:notesSz cx="6858000" cy="9144000"/>
  <p:custDataLst>
    <p:tags r:id="rId1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12" pos="383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6" autoAdjust="0"/>
  </p:normalViewPr>
  <p:slideViewPr>
    <p:cSldViewPr showGuides="1">
      <p:cViewPr varScale="1">
        <p:scale>
          <a:sx n="86" d="100"/>
          <a:sy n="86" d="100"/>
        </p:scale>
        <p:origin x="562" y="67"/>
      </p:cViewPr>
      <p:guideLst>
        <p:guide orient="horz" pos="2160"/>
        <p:guide pos="3839"/>
      </p:guideLst>
    </p:cSldViewPr>
  </p:slideViewPr>
  <p:outlineViewPr>
    <p:cViewPr>
      <p:scale>
        <a:sx n="33" d="100"/>
        <a:sy n="33" d="100"/>
      </p:scale>
      <p:origin x="0" y="-701"/>
    </p:cViewPr>
  </p:outlineViewPr>
  <p:notesTextViewPr>
    <p:cViewPr>
      <p:scale>
        <a:sx n="1" d="1"/>
        <a:sy n="1" d="1"/>
      </p:scale>
      <p:origin x="0" y="0"/>
    </p:cViewPr>
  </p:notesTextViewPr>
  <p:notesViewPr>
    <p:cSldViewPr showGuides="1">
      <p:cViewPr varScale="1">
        <p:scale>
          <a:sx n="65" d="100"/>
          <a:sy n="65" d="100"/>
        </p:scale>
        <p:origin x="2796"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kshiii Waghmare" userId="499568bf1e6cdb70" providerId="LiveId" clId="{392C9E67-335B-4905-8917-189F96A4D459}"/>
    <pc:docChg chg="undo redo custSel addSld modSld">
      <pc:chgData name="Sakshiii Waghmare" userId="499568bf1e6cdb70" providerId="LiveId" clId="{392C9E67-335B-4905-8917-189F96A4D459}" dt="2024-02-01T04:32:46.463" v="1242" actId="1076"/>
      <pc:docMkLst>
        <pc:docMk/>
      </pc:docMkLst>
      <pc:sldChg chg="modSp">
        <pc:chgData name="Sakshiii Waghmare" userId="499568bf1e6cdb70" providerId="LiveId" clId="{392C9E67-335B-4905-8917-189F96A4D459}" dt="2024-01-31T15:02:06.142" v="496" actId="20577"/>
        <pc:sldMkLst>
          <pc:docMk/>
          <pc:sldMk cId="3476252761" sldId="269"/>
        </pc:sldMkLst>
        <pc:graphicFrameChg chg="mod">
          <ac:chgData name="Sakshiii Waghmare" userId="499568bf1e6cdb70" providerId="LiveId" clId="{392C9E67-335B-4905-8917-189F96A4D459}" dt="2024-01-31T15:02:06.142" v="496" actId="20577"/>
          <ac:graphicFrameMkLst>
            <pc:docMk/>
            <pc:sldMk cId="3476252761" sldId="269"/>
            <ac:graphicFrameMk id="9" creationId="{ECD47BC3-F28A-7301-60C1-4D648DA442D9}"/>
          </ac:graphicFrameMkLst>
        </pc:graphicFrameChg>
      </pc:sldChg>
      <pc:sldChg chg="addSp delSp modSp mod">
        <pc:chgData name="Sakshiii Waghmare" userId="499568bf1e6cdb70" providerId="LiveId" clId="{392C9E67-335B-4905-8917-189F96A4D459}" dt="2024-02-01T04:32:46.463" v="1242" actId="1076"/>
        <pc:sldMkLst>
          <pc:docMk/>
          <pc:sldMk cId="2353637374" sldId="271"/>
        </pc:sldMkLst>
        <pc:spChg chg="add del mod">
          <ac:chgData name="Sakshiii Waghmare" userId="499568bf1e6cdb70" providerId="LiveId" clId="{392C9E67-335B-4905-8917-189F96A4D459}" dt="2024-01-31T16:59:45.232" v="1157" actId="478"/>
          <ac:spMkLst>
            <pc:docMk/>
            <pc:sldMk cId="2353637374" sldId="271"/>
            <ac:spMk id="2" creationId="{E20C2E22-CE0E-40C7-390A-BD12DED40BA7}"/>
          </ac:spMkLst>
        </pc:spChg>
        <pc:spChg chg="add mod">
          <ac:chgData name="Sakshiii Waghmare" userId="499568bf1e6cdb70" providerId="LiveId" clId="{392C9E67-335B-4905-8917-189F96A4D459}" dt="2024-02-01T04:32:46.463" v="1242" actId="1076"/>
          <ac:spMkLst>
            <pc:docMk/>
            <pc:sldMk cId="2353637374" sldId="271"/>
            <ac:spMk id="3" creationId="{12FC98B0-12E3-CEAF-23D2-73780CCF39D6}"/>
          </ac:spMkLst>
        </pc:spChg>
        <pc:spChg chg="mod">
          <ac:chgData name="Sakshiii Waghmare" userId="499568bf1e6cdb70" providerId="LiveId" clId="{392C9E67-335B-4905-8917-189F96A4D459}" dt="2024-01-31T17:04:08.217" v="1228" actId="1038"/>
          <ac:spMkLst>
            <pc:docMk/>
            <pc:sldMk cId="2353637374" sldId="271"/>
            <ac:spMk id="4" creationId="{00000000-0000-0000-0000-000000000000}"/>
          </ac:spMkLst>
        </pc:spChg>
        <pc:spChg chg="mod">
          <ac:chgData name="Sakshiii Waghmare" userId="499568bf1e6cdb70" providerId="LiveId" clId="{392C9E67-335B-4905-8917-189F96A4D459}" dt="2024-01-31T16:59:17.897" v="1149" actId="1076"/>
          <ac:spMkLst>
            <pc:docMk/>
            <pc:sldMk cId="2353637374" sldId="271"/>
            <ac:spMk id="23" creationId="{299EA8B8-9B83-FB10-596C-DD9E9A2A1F10}"/>
          </ac:spMkLst>
        </pc:spChg>
        <pc:spChg chg="mod">
          <ac:chgData name="Sakshiii Waghmare" userId="499568bf1e6cdb70" providerId="LiveId" clId="{392C9E67-335B-4905-8917-189F96A4D459}" dt="2024-01-31T17:03:14.979" v="1204" actId="1076"/>
          <ac:spMkLst>
            <pc:docMk/>
            <pc:sldMk cId="2353637374" sldId="271"/>
            <ac:spMk id="24" creationId="{394C25F6-8946-247C-E304-E9D240DAB8AB}"/>
          </ac:spMkLst>
        </pc:spChg>
        <pc:spChg chg="mod">
          <ac:chgData name="Sakshiii Waghmare" userId="499568bf1e6cdb70" providerId="LiveId" clId="{392C9E67-335B-4905-8917-189F96A4D459}" dt="2024-01-31T16:59:35.744" v="1155" actId="1076"/>
          <ac:spMkLst>
            <pc:docMk/>
            <pc:sldMk cId="2353637374" sldId="271"/>
            <ac:spMk id="25" creationId="{92E34A46-55A7-D0B8-60A3-7C12FA96A2C4}"/>
          </ac:spMkLst>
        </pc:spChg>
        <pc:spChg chg="mod">
          <ac:chgData name="Sakshiii Waghmare" userId="499568bf1e6cdb70" providerId="LiveId" clId="{392C9E67-335B-4905-8917-189F96A4D459}" dt="2024-01-31T17:03:59.442" v="1222" actId="1038"/>
          <ac:spMkLst>
            <pc:docMk/>
            <pc:sldMk cId="2353637374" sldId="271"/>
            <ac:spMk id="26" creationId="{CEB13A9B-4460-1265-3D83-6C72DF040679}"/>
          </ac:spMkLst>
        </pc:spChg>
        <pc:spChg chg="del">
          <ac:chgData name="Sakshiii Waghmare" userId="499568bf1e6cdb70" providerId="LiveId" clId="{392C9E67-335B-4905-8917-189F96A4D459}" dt="2024-01-31T15:23:39.727" v="688" actId="21"/>
          <ac:spMkLst>
            <pc:docMk/>
            <pc:sldMk cId="2353637374" sldId="271"/>
            <ac:spMk id="27" creationId="{BB25E244-64F9-DCBC-BC94-23DA11C10C6E}"/>
          </ac:spMkLst>
        </pc:spChg>
        <pc:spChg chg="mod">
          <ac:chgData name="Sakshiii Waghmare" userId="499568bf1e6cdb70" providerId="LiveId" clId="{392C9E67-335B-4905-8917-189F96A4D459}" dt="2024-01-31T17:03:17.907" v="1208" actId="1076"/>
          <ac:spMkLst>
            <pc:docMk/>
            <pc:sldMk cId="2353637374" sldId="271"/>
            <ac:spMk id="28" creationId="{768B5B6C-1C30-D829-A64F-17F73967F3FB}"/>
          </ac:spMkLst>
        </pc:spChg>
        <pc:spChg chg="mod">
          <ac:chgData name="Sakshiii Waghmare" userId="499568bf1e6cdb70" providerId="LiveId" clId="{392C9E67-335B-4905-8917-189F96A4D459}" dt="2024-01-31T17:02:39.447" v="1191" actId="1076"/>
          <ac:spMkLst>
            <pc:docMk/>
            <pc:sldMk cId="2353637374" sldId="271"/>
            <ac:spMk id="33" creationId="{B6B65000-CC29-5F85-356C-E3946789085C}"/>
          </ac:spMkLst>
        </pc:spChg>
        <pc:spChg chg="del">
          <ac:chgData name="Sakshiii Waghmare" userId="499568bf1e6cdb70" providerId="LiveId" clId="{392C9E67-335B-4905-8917-189F96A4D459}" dt="2024-01-31T15:26:44.283" v="743" actId="478"/>
          <ac:spMkLst>
            <pc:docMk/>
            <pc:sldMk cId="2353637374" sldId="271"/>
            <ac:spMk id="34" creationId="{D6B6BA80-95AB-B568-A0A7-365992D83218}"/>
          </ac:spMkLst>
        </pc:spChg>
        <pc:spChg chg="del">
          <ac:chgData name="Sakshiii Waghmare" userId="499568bf1e6cdb70" providerId="LiveId" clId="{392C9E67-335B-4905-8917-189F96A4D459}" dt="2024-01-31T15:29:40.920" v="784" actId="478"/>
          <ac:spMkLst>
            <pc:docMk/>
            <pc:sldMk cId="2353637374" sldId="271"/>
            <ac:spMk id="35" creationId="{DBB79276-94BF-B184-CFB5-15DA2BEEDE3A}"/>
          </ac:spMkLst>
        </pc:spChg>
        <pc:spChg chg="del">
          <ac:chgData name="Sakshiii Waghmare" userId="499568bf1e6cdb70" providerId="LiveId" clId="{392C9E67-335B-4905-8917-189F96A4D459}" dt="2024-01-31T15:25:13.454" v="722" actId="21"/>
          <ac:spMkLst>
            <pc:docMk/>
            <pc:sldMk cId="2353637374" sldId="271"/>
            <ac:spMk id="38" creationId="{55E9D5D6-75DA-0C55-3235-11E1DEE5BB11}"/>
          </ac:spMkLst>
        </pc:spChg>
        <pc:picChg chg="del">
          <ac:chgData name="Sakshiii Waghmare" userId="499568bf1e6cdb70" providerId="LiveId" clId="{392C9E67-335B-4905-8917-189F96A4D459}" dt="2024-01-31T15:23:12.678" v="678" actId="21"/>
          <ac:picMkLst>
            <pc:docMk/>
            <pc:sldMk cId="2353637374" sldId="271"/>
            <ac:picMk id="10" creationId="{0835F9F0-B557-500C-7746-B0FAE36BADCA}"/>
          </ac:picMkLst>
        </pc:picChg>
        <pc:picChg chg="mod">
          <ac:chgData name="Sakshiii Waghmare" userId="499568bf1e6cdb70" providerId="LiveId" clId="{392C9E67-335B-4905-8917-189F96A4D459}" dt="2024-01-31T17:03:57.082" v="1220" actId="1038"/>
          <ac:picMkLst>
            <pc:docMk/>
            <pc:sldMk cId="2353637374" sldId="271"/>
            <ac:picMk id="12" creationId="{081CF0CF-6474-60F4-0E0A-61C28754252A}"/>
          </ac:picMkLst>
        </pc:picChg>
        <pc:picChg chg="mod">
          <ac:chgData name="Sakshiii Waghmare" userId="499568bf1e6cdb70" providerId="LiveId" clId="{392C9E67-335B-4905-8917-189F96A4D459}" dt="2024-01-31T17:02:45.241" v="1193" actId="1076"/>
          <ac:picMkLst>
            <pc:docMk/>
            <pc:sldMk cId="2353637374" sldId="271"/>
            <ac:picMk id="14" creationId="{928F4581-FA18-9B4B-3936-3B370C3E5D11}"/>
          </ac:picMkLst>
        </pc:picChg>
        <pc:picChg chg="mod">
          <ac:chgData name="Sakshiii Waghmare" userId="499568bf1e6cdb70" providerId="LiveId" clId="{392C9E67-335B-4905-8917-189F96A4D459}" dt="2024-01-31T17:03:52.250" v="1217" actId="1076"/>
          <ac:picMkLst>
            <pc:docMk/>
            <pc:sldMk cId="2353637374" sldId="271"/>
            <ac:picMk id="16" creationId="{ADD24BC2-7BF9-3321-6AE1-4C4BCBEB769E}"/>
          </ac:picMkLst>
        </pc:picChg>
        <pc:picChg chg="mod">
          <ac:chgData name="Sakshiii Waghmare" userId="499568bf1e6cdb70" providerId="LiveId" clId="{392C9E67-335B-4905-8917-189F96A4D459}" dt="2024-01-31T17:03:30.171" v="1211" actId="1076"/>
          <ac:picMkLst>
            <pc:docMk/>
            <pc:sldMk cId="2353637374" sldId="271"/>
            <ac:picMk id="18" creationId="{60FAE8F4-3ED8-4E2D-824E-EC91D0954DC7}"/>
          </ac:picMkLst>
        </pc:picChg>
        <pc:picChg chg="mod">
          <ac:chgData name="Sakshiii Waghmare" userId="499568bf1e6cdb70" providerId="LiveId" clId="{392C9E67-335B-4905-8917-189F96A4D459}" dt="2024-01-31T17:03:45.321" v="1215" actId="1076"/>
          <ac:picMkLst>
            <pc:docMk/>
            <pc:sldMk cId="2353637374" sldId="271"/>
            <ac:picMk id="22" creationId="{5685819F-2DA0-454E-0A7B-CA5763B053DE}"/>
          </ac:picMkLst>
        </pc:picChg>
        <pc:picChg chg="mod">
          <ac:chgData name="Sakshiii Waghmare" userId="499568bf1e6cdb70" providerId="LiveId" clId="{392C9E67-335B-4905-8917-189F96A4D459}" dt="2024-01-31T17:02:35.212" v="1190" actId="1076"/>
          <ac:picMkLst>
            <pc:docMk/>
            <pc:sldMk cId="2353637374" sldId="271"/>
            <ac:picMk id="32" creationId="{BACE84DC-EDD3-F8DB-DED6-92B680A682FD}"/>
          </ac:picMkLst>
        </pc:picChg>
        <pc:picChg chg="del">
          <ac:chgData name="Sakshiii Waghmare" userId="499568bf1e6cdb70" providerId="LiveId" clId="{392C9E67-335B-4905-8917-189F96A4D459}" dt="2024-01-31T15:23:57.487" v="691" actId="21"/>
          <ac:picMkLst>
            <pc:docMk/>
            <pc:sldMk cId="2353637374" sldId="271"/>
            <ac:picMk id="37" creationId="{2F1804BA-9B70-B5C0-81B2-8E25E045A977}"/>
          </ac:picMkLst>
        </pc:picChg>
      </pc:sldChg>
      <pc:sldChg chg="modSp mod">
        <pc:chgData name="Sakshiii Waghmare" userId="499568bf1e6cdb70" providerId="LiveId" clId="{392C9E67-335B-4905-8917-189F96A4D459}" dt="2024-01-31T15:34:48.803" v="1078" actId="1076"/>
        <pc:sldMkLst>
          <pc:docMk/>
          <pc:sldMk cId="3131521368" sldId="273"/>
        </pc:sldMkLst>
        <pc:spChg chg="mod">
          <ac:chgData name="Sakshiii Waghmare" userId="499568bf1e6cdb70" providerId="LiveId" clId="{392C9E67-335B-4905-8917-189F96A4D459}" dt="2024-01-31T15:34:48.803" v="1078" actId="1076"/>
          <ac:spMkLst>
            <pc:docMk/>
            <pc:sldMk cId="3131521368" sldId="273"/>
            <ac:spMk id="3" creationId="{00000000-0000-0000-0000-000000000000}"/>
          </ac:spMkLst>
        </pc:spChg>
        <pc:spChg chg="mod">
          <ac:chgData name="Sakshiii Waghmare" userId="499568bf1e6cdb70" providerId="LiveId" clId="{392C9E67-335B-4905-8917-189F96A4D459}" dt="2024-01-31T15:34:41.132" v="1073" actId="1076"/>
          <ac:spMkLst>
            <pc:docMk/>
            <pc:sldMk cId="3131521368" sldId="273"/>
            <ac:spMk id="8" creationId="{AE6BC3A7-F7AC-1E3F-EC85-4D36127C4E1D}"/>
          </ac:spMkLst>
        </pc:spChg>
        <pc:picChg chg="mod">
          <ac:chgData name="Sakshiii Waghmare" userId="499568bf1e6cdb70" providerId="LiveId" clId="{392C9E67-335B-4905-8917-189F96A4D459}" dt="2024-01-31T15:34:42.962" v="1077" actId="1036"/>
          <ac:picMkLst>
            <pc:docMk/>
            <pc:sldMk cId="3131521368" sldId="273"/>
            <ac:picMk id="7" creationId="{0444796B-F7FE-34CC-1062-B5BC38A14BC9}"/>
          </ac:picMkLst>
        </pc:picChg>
      </pc:sldChg>
      <pc:sldChg chg="addSp delSp modSp mod">
        <pc:chgData name="Sakshiii Waghmare" userId="499568bf1e6cdb70" providerId="LiveId" clId="{392C9E67-335B-4905-8917-189F96A4D459}" dt="2024-01-30T12:23:26.350" v="39" actId="14861"/>
        <pc:sldMkLst>
          <pc:docMk/>
          <pc:sldMk cId="3370500543" sldId="278"/>
        </pc:sldMkLst>
        <pc:picChg chg="del">
          <ac:chgData name="Sakshiii Waghmare" userId="499568bf1e6cdb70" providerId="LiveId" clId="{392C9E67-335B-4905-8917-189F96A4D459}" dt="2024-01-30T12:22:08.407" v="17" actId="478"/>
          <ac:picMkLst>
            <pc:docMk/>
            <pc:sldMk cId="3370500543" sldId="278"/>
            <ac:picMk id="4" creationId="{8E81E70E-A681-880F-409A-9E8A42225EF4}"/>
          </ac:picMkLst>
        </pc:picChg>
        <pc:picChg chg="add del mod">
          <ac:chgData name="Sakshiii Waghmare" userId="499568bf1e6cdb70" providerId="LiveId" clId="{392C9E67-335B-4905-8917-189F96A4D459}" dt="2024-01-30T12:23:00.811" v="34" actId="22"/>
          <ac:picMkLst>
            <pc:docMk/>
            <pc:sldMk cId="3370500543" sldId="278"/>
            <ac:picMk id="5" creationId="{4BF2AF4C-629D-C45A-40AE-872B51A212AB}"/>
          </ac:picMkLst>
        </pc:picChg>
        <pc:picChg chg="add mod">
          <ac:chgData name="Sakshiii Waghmare" userId="499568bf1e6cdb70" providerId="LiveId" clId="{392C9E67-335B-4905-8917-189F96A4D459}" dt="2024-01-30T12:23:26.350" v="39" actId="14861"/>
          <ac:picMkLst>
            <pc:docMk/>
            <pc:sldMk cId="3370500543" sldId="278"/>
            <ac:picMk id="7" creationId="{3183D7B0-6A13-D849-4404-DB4548609F46}"/>
          </ac:picMkLst>
        </pc:picChg>
      </pc:sldChg>
      <pc:sldChg chg="addSp modSp mod">
        <pc:chgData name="Sakshiii Waghmare" userId="499568bf1e6cdb70" providerId="LiveId" clId="{392C9E67-335B-4905-8917-189F96A4D459}" dt="2024-01-31T15:38:10.639" v="1140" actId="2711"/>
        <pc:sldMkLst>
          <pc:docMk/>
          <pc:sldMk cId="1166567350" sldId="279"/>
        </pc:sldMkLst>
        <pc:spChg chg="mod">
          <ac:chgData name="Sakshiii Waghmare" userId="499568bf1e6cdb70" providerId="LiveId" clId="{392C9E67-335B-4905-8917-189F96A4D459}" dt="2024-01-30T17:31:46.027" v="82" actId="1076"/>
          <ac:spMkLst>
            <pc:docMk/>
            <pc:sldMk cId="1166567350" sldId="279"/>
            <ac:spMk id="2" creationId="{00000000-0000-0000-0000-000000000000}"/>
          </ac:spMkLst>
        </pc:spChg>
        <pc:spChg chg="add">
          <ac:chgData name="Sakshiii Waghmare" userId="499568bf1e6cdb70" providerId="LiveId" clId="{392C9E67-335B-4905-8917-189F96A4D459}" dt="2024-01-30T17:29:34.147" v="40"/>
          <ac:spMkLst>
            <pc:docMk/>
            <pc:sldMk cId="1166567350" sldId="279"/>
            <ac:spMk id="3" creationId="{B23925A6-8F37-056F-C0E9-40C8F636FD78}"/>
          </ac:spMkLst>
        </pc:spChg>
        <pc:spChg chg="add">
          <ac:chgData name="Sakshiii Waghmare" userId="499568bf1e6cdb70" providerId="LiveId" clId="{392C9E67-335B-4905-8917-189F96A4D459}" dt="2024-01-30T17:29:34.147" v="40"/>
          <ac:spMkLst>
            <pc:docMk/>
            <pc:sldMk cId="1166567350" sldId="279"/>
            <ac:spMk id="4" creationId="{7A822334-137A-0ACB-8BC3-D3EE944A0EC9}"/>
          </ac:spMkLst>
        </pc:spChg>
        <pc:spChg chg="add">
          <ac:chgData name="Sakshiii Waghmare" userId="499568bf1e6cdb70" providerId="LiveId" clId="{392C9E67-335B-4905-8917-189F96A4D459}" dt="2024-01-30T17:35:54.935" v="161"/>
          <ac:spMkLst>
            <pc:docMk/>
            <pc:sldMk cId="1166567350" sldId="279"/>
            <ac:spMk id="5" creationId="{976144B1-51F0-9FBD-0A3F-AE85B789EDB2}"/>
          </ac:spMkLst>
        </pc:spChg>
        <pc:spChg chg="add">
          <ac:chgData name="Sakshiii Waghmare" userId="499568bf1e6cdb70" providerId="LiveId" clId="{392C9E67-335B-4905-8917-189F96A4D459}" dt="2024-01-30T17:35:54.935" v="161"/>
          <ac:spMkLst>
            <pc:docMk/>
            <pc:sldMk cId="1166567350" sldId="279"/>
            <ac:spMk id="6" creationId="{7E7870FF-9640-CED5-2EB4-5A64BF2AC0F6}"/>
          </ac:spMkLst>
        </pc:spChg>
        <pc:spChg chg="add">
          <ac:chgData name="Sakshiii Waghmare" userId="499568bf1e6cdb70" providerId="LiveId" clId="{392C9E67-335B-4905-8917-189F96A4D459}" dt="2024-01-30T17:42:40.279" v="460"/>
          <ac:spMkLst>
            <pc:docMk/>
            <pc:sldMk cId="1166567350" sldId="279"/>
            <ac:spMk id="7" creationId="{5195E25E-DAE3-04F2-1C7E-005C62C354F4}"/>
          </ac:spMkLst>
        </pc:spChg>
        <pc:spChg chg="add">
          <ac:chgData name="Sakshiii Waghmare" userId="499568bf1e6cdb70" providerId="LiveId" clId="{392C9E67-335B-4905-8917-189F96A4D459}" dt="2024-01-30T17:42:40.279" v="460"/>
          <ac:spMkLst>
            <pc:docMk/>
            <pc:sldMk cId="1166567350" sldId="279"/>
            <ac:spMk id="9" creationId="{2512E83D-F081-BEFC-3442-9EEFABEFCCE6}"/>
          </ac:spMkLst>
        </pc:spChg>
        <pc:spChg chg="mod">
          <ac:chgData name="Sakshiii Waghmare" userId="499568bf1e6cdb70" providerId="LiveId" clId="{392C9E67-335B-4905-8917-189F96A4D459}" dt="2024-01-31T15:38:10.639" v="1140" actId="2711"/>
          <ac:spMkLst>
            <pc:docMk/>
            <pc:sldMk cId="1166567350" sldId="279"/>
            <ac:spMk id="15" creationId="{E9CE63D8-CD89-7FA7-3B74-2EF07B36531F}"/>
          </ac:spMkLst>
        </pc:spChg>
      </pc:sldChg>
      <pc:sldChg chg="addSp delSp modSp mod">
        <pc:chgData name="Sakshiii Waghmare" userId="499568bf1e6cdb70" providerId="LiveId" clId="{392C9E67-335B-4905-8917-189F96A4D459}" dt="2024-01-31T15:36:12.318" v="1136" actId="1076"/>
        <pc:sldMkLst>
          <pc:docMk/>
          <pc:sldMk cId="1971840927" sldId="283"/>
        </pc:sldMkLst>
        <pc:spChg chg="mod">
          <ac:chgData name="Sakshiii Waghmare" userId="499568bf1e6cdb70" providerId="LiveId" clId="{392C9E67-335B-4905-8917-189F96A4D459}" dt="2024-01-31T15:36:12.318" v="1136" actId="1076"/>
          <ac:spMkLst>
            <pc:docMk/>
            <pc:sldMk cId="1971840927" sldId="283"/>
            <ac:spMk id="8" creationId="{AE6BC3A7-F7AC-1E3F-EC85-4D36127C4E1D}"/>
          </ac:spMkLst>
        </pc:spChg>
        <pc:picChg chg="add mod">
          <ac:chgData name="Sakshiii Waghmare" userId="499568bf1e6cdb70" providerId="LiveId" clId="{392C9E67-335B-4905-8917-189F96A4D459}" dt="2024-01-30T12:21:55.265" v="16" actId="108"/>
          <ac:picMkLst>
            <pc:docMk/>
            <pc:sldMk cId="1971840927" sldId="283"/>
            <ac:picMk id="4" creationId="{C91A4FB1-7D09-9589-3A16-56630BA0CC43}"/>
          </ac:picMkLst>
        </pc:picChg>
        <pc:picChg chg="del">
          <ac:chgData name="Sakshiii Waghmare" userId="499568bf1e6cdb70" providerId="LiveId" clId="{392C9E67-335B-4905-8917-189F96A4D459}" dt="2024-01-30T12:20:52.351" v="1" actId="478"/>
          <ac:picMkLst>
            <pc:docMk/>
            <pc:sldMk cId="1971840927" sldId="283"/>
            <ac:picMk id="5" creationId="{36EC434D-60DD-340D-36A5-9308E35F294B}"/>
          </ac:picMkLst>
        </pc:picChg>
      </pc:sldChg>
      <pc:sldChg chg="addSp delSp modSp new mod">
        <pc:chgData name="Sakshiii Waghmare" userId="499568bf1e6cdb70" providerId="LiveId" clId="{392C9E67-335B-4905-8917-189F96A4D459}" dt="2024-01-31T15:26:32.218" v="742" actId="1076"/>
        <pc:sldMkLst>
          <pc:docMk/>
          <pc:sldMk cId="1706743255" sldId="287"/>
        </pc:sldMkLst>
        <pc:spChg chg="mod">
          <ac:chgData name="Sakshiii Waghmare" userId="499568bf1e6cdb70" providerId="LiveId" clId="{392C9E67-335B-4905-8917-189F96A4D459}" dt="2024-01-31T15:26:32.218" v="742" actId="1076"/>
          <ac:spMkLst>
            <pc:docMk/>
            <pc:sldMk cId="1706743255" sldId="287"/>
            <ac:spMk id="2" creationId="{E8D41012-6280-4919-E2A2-F6F6BEB8CBD9}"/>
          </ac:spMkLst>
        </pc:spChg>
        <pc:spChg chg="del">
          <ac:chgData name="Sakshiii Waghmare" userId="499568bf1e6cdb70" providerId="LiveId" clId="{392C9E67-335B-4905-8917-189F96A4D459}" dt="2024-01-31T15:15:58.208" v="533" actId="478"/>
          <ac:spMkLst>
            <pc:docMk/>
            <pc:sldMk cId="1706743255" sldId="287"/>
            <ac:spMk id="3" creationId="{110B77DB-05D0-8AA0-4882-1CD0C72B0ECB}"/>
          </ac:spMkLst>
        </pc:spChg>
        <pc:spChg chg="add mod">
          <ac:chgData name="Sakshiii Waghmare" userId="499568bf1e6cdb70" providerId="LiveId" clId="{392C9E67-335B-4905-8917-189F96A4D459}" dt="2024-01-31T15:26:10.067" v="739" actId="1076"/>
          <ac:spMkLst>
            <pc:docMk/>
            <pc:sldMk cId="1706743255" sldId="287"/>
            <ac:spMk id="8" creationId="{956CC370-3119-3774-FFBD-479B8980A58B}"/>
          </ac:spMkLst>
        </pc:spChg>
        <pc:spChg chg="add mod">
          <ac:chgData name="Sakshiii Waghmare" userId="499568bf1e6cdb70" providerId="LiveId" clId="{392C9E67-335B-4905-8917-189F96A4D459}" dt="2024-01-31T15:26:04.154" v="738" actId="1035"/>
          <ac:spMkLst>
            <pc:docMk/>
            <pc:sldMk cId="1706743255" sldId="287"/>
            <ac:spMk id="9" creationId="{4632CDBC-C6D0-54DA-933D-7F94C422E917}"/>
          </ac:spMkLst>
        </pc:spChg>
        <pc:spChg chg="add mod">
          <ac:chgData name="Sakshiii Waghmare" userId="499568bf1e6cdb70" providerId="LiveId" clId="{392C9E67-335B-4905-8917-189F96A4D459}" dt="2024-01-31T15:26:22.409" v="741" actId="1076"/>
          <ac:spMkLst>
            <pc:docMk/>
            <pc:sldMk cId="1706743255" sldId="287"/>
            <ac:spMk id="12" creationId="{BBB806D0-7BD5-F6EE-E276-9777773A3E1B}"/>
          </ac:spMkLst>
        </pc:spChg>
        <pc:spChg chg="add mod">
          <ac:chgData name="Sakshiii Waghmare" userId="499568bf1e6cdb70" providerId="LiveId" clId="{392C9E67-335B-4905-8917-189F96A4D459}" dt="2024-01-31T15:25:32.105" v="730" actId="1037"/>
          <ac:spMkLst>
            <pc:docMk/>
            <pc:sldMk cId="1706743255" sldId="287"/>
            <ac:spMk id="27" creationId="{BB25E244-64F9-DCBC-BC94-23DA11C10C6E}"/>
          </ac:spMkLst>
        </pc:spChg>
        <pc:spChg chg="add mod">
          <ac:chgData name="Sakshiii Waghmare" userId="499568bf1e6cdb70" providerId="LiveId" clId="{392C9E67-335B-4905-8917-189F96A4D459}" dt="2024-01-31T15:25:21.809" v="724" actId="1076"/>
          <ac:spMkLst>
            <pc:docMk/>
            <pc:sldMk cId="1706743255" sldId="287"/>
            <ac:spMk id="38" creationId="{55E9D5D6-75DA-0C55-3235-11E1DEE5BB11}"/>
          </ac:spMkLst>
        </pc:spChg>
        <pc:picChg chg="add mod">
          <ac:chgData name="Sakshiii Waghmare" userId="499568bf1e6cdb70" providerId="LiveId" clId="{392C9E67-335B-4905-8917-189F96A4D459}" dt="2024-01-31T15:26:00.871" v="735" actId="1076"/>
          <ac:picMkLst>
            <pc:docMk/>
            <pc:sldMk cId="1706743255" sldId="287"/>
            <ac:picMk id="5" creationId="{7C9DF6DD-F004-6C46-0BC2-AAF8095DC782}"/>
          </ac:picMkLst>
        </pc:picChg>
        <pc:picChg chg="add mod">
          <ac:chgData name="Sakshiii Waghmare" userId="499568bf1e6cdb70" providerId="LiveId" clId="{392C9E67-335B-4905-8917-189F96A4D459}" dt="2024-01-31T15:25:48.612" v="733" actId="1076"/>
          <ac:picMkLst>
            <pc:docMk/>
            <pc:sldMk cId="1706743255" sldId="287"/>
            <ac:picMk id="7" creationId="{172EBCE9-7C4A-83C7-EE66-1A7D0014A872}"/>
          </ac:picMkLst>
        </pc:picChg>
        <pc:picChg chg="add mod">
          <ac:chgData name="Sakshiii Waghmare" userId="499568bf1e6cdb70" providerId="LiveId" clId="{392C9E67-335B-4905-8917-189F96A4D459}" dt="2024-01-31T15:26:15.949" v="740" actId="1076"/>
          <ac:picMkLst>
            <pc:docMk/>
            <pc:sldMk cId="1706743255" sldId="287"/>
            <ac:picMk id="11" creationId="{27AD3132-3520-1352-4DEA-298F010BE05B}"/>
          </ac:picMkLst>
        </pc:picChg>
        <pc:picChg chg="add mod">
          <ac:chgData name="Sakshiii Waghmare" userId="499568bf1e6cdb70" providerId="LiveId" clId="{392C9E67-335B-4905-8917-189F96A4D459}" dt="2024-01-31T15:25:28.491" v="727" actId="1036"/>
          <ac:picMkLst>
            <pc:docMk/>
            <pc:sldMk cId="1706743255" sldId="287"/>
            <ac:picMk id="13" creationId="{0835F9F0-B557-500C-7746-B0FAE36BADCA}"/>
          </ac:picMkLst>
        </pc:picChg>
        <pc:picChg chg="add mod">
          <ac:chgData name="Sakshiii Waghmare" userId="499568bf1e6cdb70" providerId="LiveId" clId="{392C9E67-335B-4905-8917-189F96A4D459}" dt="2024-01-31T15:25:07.750" v="721" actId="1076"/>
          <ac:picMkLst>
            <pc:docMk/>
            <pc:sldMk cId="1706743255" sldId="287"/>
            <ac:picMk id="37" creationId="{2F1804BA-9B70-B5C0-81B2-8E25E045A97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7AD370-E980-4BD6-B715-1512AB8A120D}" type="doc">
      <dgm:prSet loTypeId="urn:microsoft.com/office/officeart/2008/layout/VerticalCurvedList" loCatId="list" qsTypeId="urn:microsoft.com/office/officeart/2005/8/quickstyle/simple5" qsCatId="simple" csTypeId="urn:microsoft.com/office/officeart/2005/8/colors/accent1_2" csCatId="accent1" phldr="1"/>
      <dgm:spPr/>
      <dgm:t>
        <a:bodyPr/>
        <a:lstStyle/>
        <a:p>
          <a:endParaRPr lang="en-IN"/>
        </a:p>
      </dgm:t>
    </dgm:pt>
    <dgm:pt modelId="{0CCE3E6E-DF2A-4DE6-A01F-BC1E08430CCD}">
      <dgm:prSet phldrT="[Text]" custT="1"/>
      <dgm:spPr/>
      <dgm:t>
        <a:bodyPr/>
        <a:lstStyle/>
        <a:p>
          <a:r>
            <a:rPr lang="en-GB" sz="2200" dirty="0">
              <a:latin typeface="Aptos" panose="020B0004020202020204" pitchFamily="34" charset="0"/>
            </a:rPr>
            <a:t>Analyse sales trends over time.</a:t>
          </a:r>
          <a:endParaRPr lang="en-IN" sz="2200" dirty="0">
            <a:latin typeface="Aptos" panose="020B0004020202020204" pitchFamily="34" charset="0"/>
          </a:endParaRPr>
        </a:p>
      </dgm:t>
    </dgm:pt>
    <dgm:pt modelId="{B5156D07-4017-426C-809A-622EB0F9E1DF}" type="parTrans" cxnId="{1802D41B-7349-4899-8568-E5516C5B0257}">
      <dgm:prSet/>
      <dgm:spPr/>
      <dgm:t>
        <a:bodyPr/>
        <a:lstStyle/>
        <a:p>
          <a:endParaRPr lang="en-IN" sz="2200">
            <a:latin typeface="Aptos" panose="020B0004020202020204" pitchFamily="34" charset="0"/>
          </a:endParaRPr>
        </a:p>
      </dgm:t>
    </dgm:pt>
    <dgm:pt modelId="{AD271CE6-EC9B-487A-9FB3-273457D3AFCE}" type="sibTrans" cxnId="{1802D41B-7349-4899-8568-E5516C5B0257}">
      <dgm:prSet/>
      <dgm:spPr/>
      <dgm:t>
        <a:bodyPr/>
        <a:lstStyle/>
        <a:p>
          <a:endParaRPr lang="en-IN" sz="2200">
            <a:latin typeface="Aptos" panose="020B0004020202020204" pitchFamily="34" charset="0"/>
          </a:endParaRPr>
        </a:p>
      </dgm:t>
    </dgm:pt>
    <dgm:pt modelId="{2C22E8C2-65B7-4EDF-A4D0-1F9494461D1B}">
      <dgm:prSet phldrT="[Text]" custT="1"/>
      <dgm:spPr/>
      <dgm:t>
        <a:bodyPr/>
        <a:lstStyle/>
        <a:p>
          <a:r>
            <a:rPr lang="en-GB" sz="2200" dirty="0">
              <a:latin typeface="Aptos" panose="020B0004020202020204" pitchFamily="34" charset="0"/>
            </a:rPr>
            <a:t>Understand customer preferences for different items.</a:t>
          </a:r>
          <a:endParaRPr lang="en-IN" sz="2200" dirty="0">
            <a:latin typeface="Aptos" panose="020B0004020202020204" pitchFamily="34" charset="0"/>
          </a:endParaRPr>
        </a:p>
      </dgm:t>
    </dgm:pt>
    <dgm:pt modelId="{50740CF3-2337-4AD8-817D-A9293D55DFCC}" type="parTrans" cxnId="{185E5B21-C4A6-467E-A93A-783ED03051CC}">
      <dgm:prSet/>
      <dgm:spPr/>
      <dgm:t>
        <a:bodyPr/>
        <a:lstStyle/>
        <a:p>
          <a:endParaRPr lang="en-IN" sz="2200">
            <a:latin typeface="Aptos" panose="020B0004020202020204" pitchFamily="34" charset="0"/>
          </a:endParaRPr>
        </a:p>
      </dgm:t>
    </dgm:pt>
    <dgm:pt modelId="{A826EB8F-2DCC-4C2F-BC80-D5044A661239}" type="sibTrans" cxnId="{185E5B21-C4A6-467E-A93A-783ED03051CC}">
      <dgm:prSet/>
      <dgm:spPr/>
      <dgm:t>
        <a:bodyPr/>
        <a:lstStyle/>
        <a:p>
          <a:endParaRPr lang="en-IN" sz="2200">
            <a:latin typeface="Aptos" panose="020B0004020202020204" pitchFamily="34" charset="0"/>
          </a:endParaRPr>
        </a:p>
      </dgm:t>
    </dgm:pt>
    <dgm:pt modelId="{E192EF60-2E91-497B-8626-6C6824011F25}">
      <dgm:prSet phldrT="[Text]" custT="1"/>
      <dgm:spPr/>
      <dgm:t>
        <a:bodyPr/>
        <a:lstStyle/>
        <a:p>
          <a:r>
            <a:rPr lang="en-GB" sz="2200" dirty="0">
              <a:latin typeface="Aptos" panose="020B0004020202020204" pitchFamily="34" charset="0"/>
            </a:rPr>
            <a:t>Evaluate the impact of payment methods on revenue.</a:t>
          </a:r>
          <a:endParaRPr lang="en-IN" sz="2200" dirty="0">
            <a:latin typeface="Aptos" panose="020B0004020202020204" pitchFamily="34" charset="0"/>
          </a:endParaRPr>
        </a:p>
      </dgm:t>
    </dgm:pt>
    <dgm:pt modelId="{6D7E5920-1334-458E-8A8C-257E6DDB62EE}" type="parTrans" cxnId="{F8F573D2-F826-4F89-B4FE-7160DEFC3349}">
      <dgm:prSet/>
      <dgm:spPr/>
      <dgm:t>
        <a:bodyPr/>
        <a:lstStyle/>
        <a:p>
          <a:endParaRPr lang="en-IN" sz="2200">
            <a:latin typeface="Aptos" panose="020B0004020202020204" pitchFamily="34" charset="0"/>
          </a:endParaRPr>
        </a:p>
      </dgm:t>
    </dgm:pt>
    <dgm:pt modelId="{F6228CA8-F1AB-4844-B94C-4DCCDE3423A2}" type="sibTrans" cxnId="{F8F573D2-F826-4F89-B4FE-7160DEFC3349}">
      <dgm:prSet/>
      <dgm:spPr/>
      <dgm:t>
        <a:bodyPr/>
        <a:lstStyle/>
        <a:p>
          <a:endParaRPr lang="en-IN" sz="2200">
            <a:latin typeface="Aptos" panose="020B0004020202020204" pitchFamily="34" charset="0"/>
          </a:endParaRPr>
        </a:p>
      </dgm:t>
    </dgm:pt>
    <dgm:pt modelId="{5A3B63EF-91F2-45B2-97DD-77FB594AF20D}">
      <dgm:prSet custT="1"/>
      <dgm:spPr/>
      <dgm:t>
        <a:bodyPr/>
        <a:lstStyle/>
        <a:p>
          <a:r>
            <a:rPr lang="en-GB" sz="2200" dirty="0">
              <a:latin typeface="Aptos" panose="020B0004020202020204" pitchFamily="34" charset="0"/>
            </a:rPr>
            <a:t>Investigate the performance of staff members based on gender.</a:t>
          </a:r>
          <a:endParaRPr lang="en-IN" sz="2200" dirty="0">
            <a:latin typeface="Aptos" panose="020B0004020202020204" pitchFamily="34" charset="0"/>
          </a:endParaRPr>
        </a:p>
      </dgm:t>
    </dgm:pt>
    <dgm:pt modelId="{4590D9B7-1C53-4750-BD59-52AD26D1228C}" type="parTrans" cxnId="{15ECE380-7E19-4827-827C-DFF6E7735D3A}">
      <dgm:prSet/>
      <dgm:spPr/>
      <dgm:t>
        <a:bodyPr/>
        <a:lstStyle/>
        <a:p>
          <a:endParaRPr lang="en-IN" sz="2200">
            <a:latin typeface="Aptos" panose="020B0004020202020204" pitchFamily="34" charset="0"/>
          </a:endParaRPr>
        </a:p>
      </dgm:t>
    </dgm:pt>
    <dgm:pt modelId="{539A683B-4607-4454-832A-13240FEDD500}" type="sibTrans" cxnId="{15ECE380-7E19-4827-827C-DFF6E7735D3A}">
      <dgm:prSet/>
      <dgm:spPr/>
      <dgm:t>
        <a:bodyPr/>
        <a:lstStyle/>
        <a:p>
          <a:endParaRPr lang="en-IN" sz="2200">
            <a:latin typeface="Aptos" panose="020B0004020202020204" pitchFamily="34" charset="0"/>
          </a:endParaRPr>
        </a:p>
      </dgm:t>
    </dgm:pt>
    <dgm:pt modelId="{BAFD6881-48B9-4CE2-86FA-E801627901E7}">
      <dgm:prSet custT="1"/>
      <dgm:spPr/>
      <dgm:t>
        <a:bodyPr/>
        <a:lstStyle/>
        <a:p>
          <a:r>
            <a:rPr lang="en-GB" sz="2200" dirty="0">
              <a:latin typeface="Aptos Narrow" panose="020B0004020202020204" pitchFamily="34" charset="0"/>
            </a:rPr>
            <a:t>Explore the popularity of items at different times of the day.</a:t>
          </a:r>
          <a:endParaRPr lang="en-IN" sz="2200" dirty="0">
            <a:latin typeface="Aptos Narrow" panose="020B0004020202020204" pitchFamily="34" charset="0"/>
          </a:endParaRPr>
        </a:p>
      </dgm:t>
    </dgm:pt>
    <dgm:pt modelId="{9527FEBF-19A8-421F-99F0-712DF002B6FC}" type="parTrans" cxnId="{33027A03-6D5D-4B5D-87ED-0BEF6453C323}">
      <dgm:prSet/>
      <dgm:spPr/>
      <dgm:t>
        <a:bodyPr/>
        <a:lstStyle/>
        <a:p>
          <a:endParaRPr lang="en-IN" sz="2200">
            <a:latin typeface="Aptos" panose="020B0004020202020204" pitchFamily="34" charset="0"/>
          </a:endParaRPr>
        </a:p>
      </dgm:t>
    </dgm:pt>
    <dgm:pt modelId="{072FAB89-1C5D-4E29-BD98-1D8F697B044C}" type="sibTrans" cxnId="{33027A03-6D5D-4B5D-87ED-0BEF6453C323}">
      <dgm:prSet/>
      <dgm:spPr/>
      <dgm:t>
        <a:bodyPr/>
        <a:lstStyle/>
        <a:p>
          <a:endParaRPr lang="en-IN" sz="2200">
            <a:latin typeface="Aptos" panose="020B0004020202020204" pitchFamily="34" charset="0"/>
          </a:endParaRPr>
        </a:p>
      </dgm:t>
    </dgm:pt>
    <dgm:pt modelId="{2007C0CA-2A5C-4BC4-95D4-CD69FA0B22D7}" type="pres">
      <dgm:prSet presAssocID="{557AD370-E980-4BD6-B715-1512AB8A120D}" presName="Name0" presStyleCnt="0">
        <dgm:presLayoutVars>
          <dgm:chMax val="7"/>
          <dgm:chPref val="7"/>
          <dgm:dir/>
        </dgm:presLayoutVars>
      </dgm:prSet>
      <dgm:spPr/>
    </dgm:pt>
    <dgm:pt modelId="{71FCC9AE-DC27-4C17-9740-144D6DFE2234}" type="pres">
      <dgm:prSet presAssocID="{557AD370-E980-4BD6-B715-1512AB8A120D}" presName="Name1" presStyleCnt="0"/>
      <dgm:spPr/>
    </dgm:pt>
    <dgm:pt modelId="{069A49AB-1483-4624-A44A-BBD3131CDA51}" type="pres">
      <dgm:prSet presAssocID="{557AD370-E980-4BD6-B715-1512AB8A120D}" presName="cycle" presStyleCnt="0"/>
      <dgm:spPr/>
    </dgm:pt>
    <dgm:pt modelId="{7DA4AA9F-B0EA-4434-9662-AD997B8237DF}" type="pres">
      <dgm:prSet presAssocID="{557AD370-E980-4BD6-B715-1512AB8A120D}" presName="srcNode" presStyleLbl="node1" presStyleIdx="0" presStyleCnt="5"/>
      <dgm:spPr/>
    </dgm:pt>
    <dgm:pt modelId="{34EA0331-CBA9-458E-9176-77D130344C23}" type="pres">
      <dgm:prSet presAssocID="{557AD370-E980-4BD6-B715-1512AB8A120D}" presName="conn" presStyleLbl="parChTrans1D2" presStyleIdx="0" presStyleCnt="1"/>
      <dgm:spPr/>
    </dgm:pt>
    <dgm:pt modelId="{CFD74A0C-0463-4098-B784-D7B40040A484}" type="pres">
      <dgm:prSet presAssocID="{557AD370-E980-4BD6-B715-1512AB8A120D}" presName="extraNode" presStyleLbl="node1" presStyleIdx="0" presStyleCnt="5"/>
      <dgm:spPr/>
    </dgm:pt>
    <dgm:pt modelId="{05FC4808-1228-4BAD-B08E-542A08B7A424}" type="pres">
      <dgm:prSet presAssocID="{557AD370-E980-4BD6-B715-1512AB8A120D}" presName="dstNode" presStyleLbl="node1" presStyleIdx="0" presStyleCnt="5"/>
      <dgm:spPr/>
    </dgm:pt>
    <dgm:pt modelId="{42281933-A63D-40A1-A956-A009063F664C}" type="pres">
      <dgm:prSet presAssocID="{0CCE3E6E-DF2A-4DE6-A01F-BC1E08430CCD}" presName="text_1" presStyleLbl="node1" presStyleIdx="0" presStyleCnt="5">
        <dgm:presLayoutVars>
          <dgm:bulletEnabled val="1"/>
        </dgm:presLayoutVars>
      </dgm:prSet>
      <dgm:spPr/>
    </dgm:pt>
    <dgm:pt modelId="{A73EEF20-9B8F-4DE1-BA7B-9ABB2DC8F07E}" type="pres">
      <dgm:prSet presAssocID="{0CCE3E6E-DF2A-4DE6-A01F-BC1E08430CCD}" presName="accent_1" presStyleCnt="0"/>
      <dgm:spPr/>
    </dgm:pt>
    <dgm:pt modelId="{94941067-3570-4BAD-966A-5B7193A98D84}" type="pres">
      <dgm:prSet presAssocID="{0CCE3E6E-DF2A-4DE6-A01F-BC1E08430CCD}" presName="accentRepeatNode" presStyleLbl="solidFgAcc1" presStyleIdx="0" presStyleCnt="5"/>
      <dgm:spPr/>
    </dgm:pt>
    <dgm:pt modelId="{5A72C6D5-A65E-4EED-A732-0E46D3D594A0}" type="pres">
      <dgm:prSet presAssocID="{2C22E8C2-65B7-4EDF-A4D0-1F9494461D1B}" presName="text_2" presStyleLbl="node1" presStyleIdx="1" presStyleCnt="5">
        <dgm:presLayoutVars>
          <dgm:bulletEnabled val="1"/>
        </dgm:presLayoutVars>
      </dgm:prSet>
      <dgm:spPr/>
    </dgm:pt>
    <dgm:pt modelId="{60DDFC59-BC59-4BA8-86E3-35C3348907CE}" type="pres">
      <dgm:prSet presAssocID="{2C22E8C2-65B7-4EDF-A4D0-1F9494461D1B}" presName="accent_2" presStyleCnt="0"/>
      <dgm:spPr/>
    </dgm:pt>
    <dgm:pt modelId="{5D9F8097-B5C6-49DC-A291-ADD9F0921232}" type="pres">
      <dgm:prSet presAssocID="{2C22E8C2-65B7-4EDF-A4D0-1F9494461D1B}" presName="accentRepeatNode" presStyleLbl="solidFgAcc1" presStyleIdx="1" presStyleCnt="5"/>
      <dgm:spPr/>
    </dgm:pt>
    <dgm:pt modelId="{F98888B2-F191-44B7-A516-92AA6640C519}" type="pres">
      <dgm:prSet presAssocID="{E192EF60-2E91-497B-8626-6C6824011F25}" presName="text_3" presStyleLbl="node1" presStyleIdx="2" presStyleCnt="5">
        <dgm:presLayoutVars>
          <dgm:bulletEnabled val="1"/>
        </dgm:presLayoutVars>
      </dgm:prSet>
      <dgm:spPr/>
    </dgm:pt>
    <dgm:pt modelId="{2EE5303B-31D2-46E6-8A64-D7945BE463F2}" type="pres">
      <dgm:prSet presAssocID="{E192EF60-2E91-497B-8626-6C6824011F25}" presName="accent_3" presStyleCnt="0"/>
      <dgm:spPr/>
    </dgm:pt>
    <dgm:pt modelId="{54F364D8-2CD3-48C1-BEA8-6E69D323FE1C}" type="pres">
      <dgm:prSet presAssocID="{E192EF60-2E91-497B-8626-6C6824011F25}" presName="accentRepeatNode" presStyleLbl="solidFgAcc1" presStyleIdx="2" presStyleCnt="5"/>
      <dgm:spPr/>
    </dgm:pt>
    <dgm:pt modelId="{47C8F9B7-99D1-4DC5-9D26-E8068B8E39F1}" type="pres">
      <dgm:prSet presAssocID="{5A3B63EF-91F2-45B2-97DD-77FB594AF20D}" presName="text_4" presStyleLbl="node1" presStyleIdx="3" presStyleCnt="5">
        <dgm:presLayoutVars>
          <dgm:bulletEnabled val="1"/>
        </dgm:presLayoutVars>
      </dgm:prSet>
      <dgm:spPr/>
    </dgm:pt>
    <dgm:pt modelId="{35AC2B9D-2931-4500-97DB-E2BCF2E8797B}" type="pres">
      <dgm:prSet presAssocID="{5A3B63EF-91F2-45B2-97DD-77FB594AF20D}" presName="accent_4" presStyleCnt="0"/>
      <dgm:spPr/>
    </dgm:pt>
    <dgm:pt modelId="{1F1AEA93-DDA9-43C6-A5EA-41A56E457804}" type="pres">
      <dgm:prSet presAssocID="{5A3B63EF-91F2-45B2-97DD-77FB594AF20D}" presName="accentRepeatNode" presStyleLbl="solidFgAcc1" presStyleIdx="3" presStyleCnt="5"/>
      <dgm:spPr/>
    </dgm:pt>
    <dgm:pt modelId="{733CBB6D-0B72-4484-ADFE-304420DBEB16}" type="pres">
      <dgm:prSet presAssocID="{BAFD6881-48B9-4CE2-86FA-E801627901E7}" presName="text_5" presStyleLbl="node1" presStyleIdx="4" presStyleCnt="5">
        <dgm:presLayoutVars>
          <dgm:bulletEnabled val="1"/>
        </dgm:presLayoutVars>
      </dgm:prSet>
      <dgm:spPr/>
    </dgm:pt>
    <dgm:pt modelId="{D1B74922-CEBB-4B92-9CC2-E3B28437CFE1}" type="pres">
      <dgm:prSet presAssocID="{BAFD6881-48B9-4CE2-86FA-E801627901E7}" presName="accent_5" presStyleCnt="0"/>
      <dgm:spPr/>
    </dgm:pt>
    <dgm:pt modelId="{9C112219-3C86-41A8-AEDC-138CA02D1E57}" type="pres">
      <dgm:prSet presAssocID="{BAFD6881-48B9-4CE2-86FA-E801627901E7}" presName="accentRepeatNode" presStyleLbl="solidFgAcc1" presStyleIdx="4" presStyleCnt="5"/>
      <dgm:spPr/>
    </dgm:pt>
  </dgm:ptLst>
  <dgm:cxnLst>
    <dgm:cxn modelId="{33027A03-6D5D-4B5D-87ED-0BEF6453C323}" srcId="{557AD370-E980-4BD6-B715-1512AB8A120D}" destId="{BAFD6881-48B9-4CE2-86FA-E801627901E7}" srcOrd="4" destOrd="0" parTransId="{9527FEBF-19A8-421F-99F0-712DF002B6FC}" sibTransId="{072FAB89-1C5D-4E29-BD98-1D8F697B044C}"/>
    <dgm:cxn modelId="{1802D41B-7349-4899-8568-E5516C5B0257}" srcId="{557AD370-E980-4BD6-B715-1512AB8A120D}" destId="{0CCE3E6E-DF2A-4DE6-A01F-BC1E08430CCD}" srcOrd="0" destOrd="0" parTransId="{B5156D07-4017-426C-809A-622EB0F9E1DF}" sibTransId="{AD271CE6-EC9B-487A-9FB3-273457D3AFCE}"/>
    <dgm:cxn modelId="{185E5B21-C4A6-467E-A93A-783ED03051CC}" srcId="{557AD370-E980-4BD6-B715-1512AB8A120D}" destId="{2C22E8C2-65B7-4EDF-A4D0-1F9494461D1B}" srcOrd="1" destOrd="0" parTransId="{50740CF3-2337-4AD8-817D-A9293D55DFCC}" sibTransId="{A826EB8F-2DCC-4C2F-BC80-D5044A661239}"/>
    <dgm:cxn modelId="{D132E34F-9456-4B00-AFDC-103D635A6BF7}" type="presOf" srcId="{E192EF60-2E91-497B-8626-6C6824011F25}" destId="{F98888B2-F191-44B7-A516-92AA6640C519}" srcOrd="0" destOrd="0" presId="urn:microsoft.com/office/officeart/2008/layout/VerticalCurvedList"/>
    <dgm:cxn modelId="{15ECE380-7E19-4827-827C-DFF6E7735D3A}" srcId="{557AD370-E980-4BD6-B715-1512AB8A120D}" destId="{5A3B63EF-91F2-45B2-97DD-77FB594AF20D}" srcOrd="3" destOrd="0" parTransId="{4590D9B7-1C53-4750-BD59-52AD26D1228C}" sibTransId="{539A683B-4607-4454-832A-13240FEDD500}"/>
    <dgm:cxn modelId="{7220BB84-A6FE-4445-ADA1-E729D356E1D2}" type="presOf" srcId="{AD271CE6-EC9B-487A-9FB3-273457D3AFCE}" destId="{34EA0331-CBA9-458E-9176-77D130344C23}" srcOrd="0" destOrd="0" presId="urn:microsoft.com/office/officeart/2008/layout/VerticalCurvedList"/>
    <dgm:cxn modelId="{53222790-3398-409B-9F03-AFE8EFF8A5ED}" type="presOf" srcId="{5A3B63EF-91F2-45B2-97DD-77FB594AF20D}" destId="{47C8F9B7-99D1-4DC5-9D26-E8068B8E39F1}" srcOrd="0" destOrd="0" presId="urn:microsoft.com/office/officeart/2008/layout/VerticalCurvedList"/>
    <dgm:cxn modelId="{BCBD059E-34F6-44F5-B520-5765279FE519}" type="presOf" srcId="{557AD370-E980-4BD6-B715-1512AB8A120D}" destId="{2007C0CA-2A5C-4BC4-95D4-CD69FA0B22D7}" srcOrd="0" destOrd="0" presId="urn:microsoft.com/office/officeart/2008/layout/VerticalCurvedList"/>
    <dgm:cxn modelId="{007204AF-4707-4C51-847D-42DDE5421F4E}" type="presOf" srcId="{2C22E8C2-65B7-4EDF-A4D0-1F9494461D1B}" destId="{5A72C6D5-A65E-4EED-A732-0E46D3D594A0}" srcOrd="0" destOrd="0" presId="urn:microsoft.com/office/officeart/2008/layout/VerticalCurvedList"/>
    <dgm:cxn modelId="{F16941C6-0E27-44A9-9B10-B0F400A3E650}" type="presOf" srcId="{0CCE3E6E-DF2A-4DE6-A01F-BC1E08430CCD}" destId="{42281933-A63D-40A1-A956-A009063F664C}" srcOrd="0" destOrd="0" presId="urn:microsoft.com/office/officeart/2008/layout/VerticalCurvedList"/>
    <dgm:cxn modelId="{F8F573D2-F826-4F89-B4FE-7160DEFC3349}" srcId="{557AD370-E980-4BD6-B715-1512AB8A120D}" destId="{E192EF60-2E91-497B-8626-6C6824011F25}" srcOrd="2" destOrd="0" parTransId="{6D7E5920-1334-458E-8A8C-257E6DDB62EE}" sibTransId="{F6228CA8-F1AB-4844-B94C-4DCCDE3423A2}"/>
    <dgm:cxn modelId="{45F370E8-8DDE-4672-A69D-DE89E800192A}" type="presOf" srcId="{BAFD6881-48B9-4CE2-86FA-E801627901E7}" destId="{733CBB6D-0B72-4484-ADFE-304420DBEB16}" srcOrd="0" destOrd="0" presId="urn:microsoft.com/office/officeart/2008/layout/VerticalCurvedList"/>
    <dgm:cxn modelId="{0DDC8311-5A9D-4327-AFE8-FFCD631B8FB2}" type="presParOf" srcId="{2007C0CA-2A5C-4BC4-95D4-CD69FA0B22D7}" destId="{71FCC9AE-DC27-4C17-9740-144D6DFE2234}" srcOrd="0" destOrd="0" presId="urn:microsoft.com/office/officeart/2008/layout/VerticalCurvedList"/>
    <dgm:cxn modelId="{CFA963DE-889A-4DA6-9B40-DC8C29E57819}" type="presParOf" srcId="{71FCC9AE-DC27-4C17-9740-144D6DFE2234}" destId="{069A49AB-1483-4624-A44A-BBD3131CDA51}" srcOrd="0" destOrd="0" presId="urn:microsoft.com/office/officeart/2008/layout/VerticalCurvedList"/>
    <dgm:cxn modelId="{C2A0A4FF-1ACB-4847-AA63-61DC05811CB8}" type="presParOf" srcId="{069A49AB-1483-4624-A44A-BBD3131CDA51}" destId="{7DA4AA9F-B0EA-4434-9662-AD997B8237DF}" srcOrd="0" destOrd="0" presId="urn:microsoft.com/office/officeart/2008/layout/VerticalCurvedList"/>
    <dgm:cxn modelId="{CD6BABA7-6111-475B-8474-58FAA4929699}" type="presParOf" srcId="{069A49AB-1483-4624-A44A-BBD3131CDA51}" destId="{34EA0331-CBA9-458E-9176-77D130344C23}" srcOrd="1" destOrd="0" presId="urn:microsoft.com/office/officeart/2008/layout/VerticalCurvedList"/>
    <dgm:cxn modelId="{9B648DEE-9897-4BA1-98CE-57D4C805F8C3}" type="presParOf" srcId="{069A49AB-1483-4624-A44A-BBD3131CDA51}" destId="{CFD74A0C-0463-4098-B784-D7B40040A484}" srcOrd="2" destOrd="0" presId="urn:microsoft.com/office/officeart/2008/layout/VerticalCurvedList"/>
    <dgm:cxn modelId="{2D7A5703-CB7D-4632-887C-66FF640E3A13}" type="presParOf" srcId="{069A49AB-1483-4624-A44A-BBD3131CDA51}" destId="{05FC4808-1228-4BAD-B08E-542A08B7A424}" srcOrd="3" destOrd="0" presId="urn:microsoft.com/office/officeart/2008/layout/VerticalCurvedList"/>
    <dgm:cxn modelId="{E394989E-7099-4B5B-8EF5-FAEE8EE8C39D}" type="presParOf" srcId="{71FCC9AE-DC27-4C17-9740-144D6DFE2234}" destId="{42281933-A63D-40A1-A956-A009063F664C}" srcOrd="1" destOrd="0" presId="urn:microsoft.com/office/officeart/2008/layout/VerticalCurvedList"/>
    <dgm:cxn modelId="{4F5C2720-5F02-4F64-BB07-46683AF51E3C}" type="presParOf" srcId="{71FCC9AE-DC27-4C17-9740-144D6DFE2234}" destId="{A73EEF20-9B8F-4DE1-BA7B-9ABB2DC8F07E}" srcOrd="2" destOrd="0" presId="urn:microsoft.com/office/officeart/2008/layout/VerticalCurvedList"/>
    <dgm:cxn modelId="{59497537-39E9-4D46-8347-C3F5C53A290C}" type="presParOf" srcId="{A73EEF20-9B8F-4DE1-BA7B-9ABB2DC8F07E}" destId="{94941067-3570-4BAD-966A-5B7193A98D84}" srcOrd="0" destOrd="0" presId="urn:microsoft.com/office/officeart/2008/layout/VerticalCurvedList"/>
    <dgm:cxn modelId="{AAC8D83A-EF92-4EF7-8126-DEB31A5A7ED8}" type="presParOf" srcId="{71FCC9AE-DC27-4C17-9740-144D6DFE2234}" destId="{5A72C6D5-A65E-4EED-A732-0E46D3D594A0}" srcOrd="3" destOrd="0" presId="urn:microsoft.com/office/officeart/2008/layout/VerticalCurvedList"/>
    <dgm:cxn modelId="{180A46C8-B8EF-47AB-AF2C-78B7841DBD33}" type="presParOf" srcId="{71FCC9AE-DC27-4C17-9740-144D6DFE2234}" destId="{60DDFC59-BC59-4BA8-86E3-35C3348907CE}" srcOrd="4" destOrd="0" presId="urn:microsoft.com/office/officeart/2008/layout/VerticalCurvedList"/>
    <dgm:cxn modelId="{A8385848-B855-4C94-B731-B975C61D5702}" type="presParOf" srcId="{60DDFC59-BC59-4BA8-86E3-35C3348907CE}" destId="{5D9F8097-B5C6-49DC-A291-ADD9F0921232}" srcOrd="0" destOrd="0" presId="urn:microsoft.com/office/officeart/2008/layout/VerticalCurvedList"/>
    <dgm:cxn modelId="{280DAD2A-6F3D-4F6B-96E5-86F4CFB760E9}" type="presParOf" srcId="{71FCC9AE-DC27-4C17-9740-144D6DFE2234}" destId="{F98888B2-F191-44B7-A516-92AA6640C519}" srcOrd="5" destOrd="0" presId="urn:microsoft.com/office/officeart/2008/layout/VerticalCurvedList"/>
    <dgm:cxn modelId="{98272FC9-4029-4E8B-B2D7-2532ECA8AF6D}" type="presParOf" srcId="{71FCC9AE-DC27-4C17-9740-144D6DFE2234}" destId="{2EE5303B-31D2-46E6-8A64-D7945BE463F2}" srcOrd="6" destOrd="0" presId="urn:microsoft.com/office/officeart/2008/layout/VerticalCurvedList"/>
    <dgm:cxn modelId="{7444816A-B6C9-4B04-9854-3FE1D331A685}" type="presParOf" srcId="{2EE5303B-31D2-46E6-8A64-D7945BE463F2}" destId="{54F364D8-2CD3-48C1-BEA8-6E69D323FE1C}" srcOrd="0" destOrd="0" presId="urn:microsoft.com/office/officeart/2008/layout/VerticalCurvedList"/>
    <dgm:cxn modelId="{003F7D10-E46B-486A-A232-7E0B00999CD1}" type="presParOf" srcId="{71FCC9AE-DC27-4C17-9740-144D6DFE2234}" destId="{47C8F9B7-99D1-4DC5-9D26-E8068B8E39F1}" srcOrd="7" destOrd="0" presId="urn:microsoft.com/office/officeart/2008/layout/VerticalCurvedList"/>
    <dgm:cxn modelId="{781CC295-E451-4137-98D5-E0BB321E59F1}" type="presParOf" srcId="{71FCC9AE-DC27-4C17-9740-144D6DFE2234}" destId="{35AC2B9D-2931-4500-97DB-E2BCF2E8797B}" srcOrd="8" destOrd="0" presId="urn:microsoft.com/office/officeart/2008/layout/VerticalCurvedList"/>
    <dgm:cxn modelId="{602CA99E-9B42-4189-B50A-7363D7CFE939}" type="presParOf" srcId="{35AC2B9D-2931-4500-97DB-E2BCF2E8797B}" destId="{1F1AEA93-DDA9-43C6-A5EA-41A56E457804}" srcOrd="0" destOrd="0" presId="urn:microsoft.com/office/officeart/2008/layout/VerticalCurvedList"/>
    <dgm:cxn modelId="{5BC5883A-CE05-4CAF-A534-B700CDB63AE0}" type="presParOf" srcId="{71FCC9AE-DC27-4C17-9740-144D6DFE2234}" destId="{733CBB6D-0B72-4484-ADFE-304420DBEB16}" srcOrd="9" destOrd="0" presId="urn:microsoft.com/office/officeart/2008/layout/VerticalCurvedList"/>
    <dgm:cxn modelId="{06E77318-CDB1-4597-8BEF-CC63945D652A}" type="presParOf" srcId="{71FCC9AE-DC27-4C17-9740-144D6DFE2234}" destId="{D1B74922-CEBB-4B92-9CC2-E3B28437CFE1}" srcOrd="10" destOrd="0" presId="urn:microsoft.com/office/officeart/2008/layout/VerticalCurvedList"/>
    <dgm:cxn modelId="{4318CCE4-E618-4F69-9FC2-C355C5BAB9A3}" type="presParOf" srcId="{D1B74922-CEBB-4B92-9CC2-E3B28437CFE1}" destId="{9C112219-3C86-41A8-AEDC-138CA02D1E57}" srcOrd="0" destOrd="0" presId="urn:microsoft.com/office/officeart/2008/layout/VerticalCurvedList"/>
  </dgm:cxnLst>
  <dgm:bg>
    <a:effectLst>
      <a:innerShdw blurRad="63500" dist="50800" dir="16200000">
        <a:prstClr val="black">
          <a:alpha val="50000"/>
        </a:prstClr>
      </a:innerShd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EA0331-CBA9-458E-9176-77D130344C23}">
      <dsp:nvSpPr>
        <dsp:cNvPr id="0" name=""/>
        <dsp:cNvSpPr/>
      </dsp:nvSpPr>
      <dsp:spPr>
        <a:xfrm>
          <a:off x="-4038514" y="-619908"/>
          <a:ext cx="4812541" cy="4812541"/>
        </a:xfrm>
        <a:prstGeom prst="blockArc">
          <a:avLst>
            <a:gd name="adj1" fmla="val 18900000"/>
            <a:gd name="adj2" fmla="val 2700000"/>
            <a:gd name="adj3" fmla="val 449"/>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281933-A63D-40A1-A956-A009063F664C}">
      <dsp:nvSpPr>
        <dsp:cNvPr id="0" name=""/>
        <dsp:cNvSpPr/>
      </dsp:nvSpPr>
      <dsp:spPr>
        <a:xfrm>
          <a:off x="339141" y="223223"/>
          <a:ext cx="8542424" cy="44673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54595" tIns="55880" rIns="55880" bIns="55880" numCol="1" spcCol="1270" anchor="ctr" anchorCtr="0">
          <a:noAutofit/>
        </a:bodyPr>
        <a:lstStyle/>
        <a:p>
          <a:pPr marL="0" lvl="0" indent="0" algn="l" defTabSz="977900">
            <a:lnSpc>
              <a:spcPct val="90000"/>
            </a:lnSpc>
            <a:spcBef>
              <a:spcPct val="0"/>
            </a:spcBef>
            <a:spcAft>
              <a:spcPct val="35000"/>
            </a:spcAft>
            <a:buNone/>
          </a:pPr>
          <a:r>
            <a:rPr lang="en-GB" sz="2200" kern="1200" dirty="0">
              <a:latin typeface="Aptos" panose="020B0004020202020204" pitchFamily="34" charset="0"/>
            </a:rPr>
            <a:t>Analyse sales trends over time.</a:t>
          </a:r>
          <a:endParaRPr lang="en-IN" sz="2200" kern="1200" dirty="0">
            <a:latin typeface="Aptos" panose="020B0004020202020204" pitchFamily="34" charset="0"/>
          </a:endParaRPr>
        </a:p>
      </dsp:txBody>
      <dsp:txXfrm>
        <a:off x="339141" y="223223"/>
        <a:ext cx="8542424" cy="446733"/>
      </dsp:txXfrm>
    </dsp:sp>
    <dsp:sp modelId="{94941067-3570-4BAD-966A-5B7193A98D84}">
      <dsp:nvSpPr>
        <dsp:cNvPr id="0" name=""/>
        <dsp:cNvSpPr/>
      </dsp:nvSpPr>
      <dsp:spPr>
        <a:xfrm>
          <a:off x="59932" y="167382"/>
          <a:ext cx="558416" cy="558416"/>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5A72C6D5-A65E-4EED-A732-0E46D3D594A0}">
      <dsp:nvSpPr>
        <dsp:cNvPr id="0" name=""/>
        <dsp:cNvSpPr/>
      </dsp:nvSpPr>
      <dsp:spPr>
        <a:xfrm>
          <a:off x="659257" y="893109"/>
          <a:ext cx="8222308" cy="44673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54595" tIns="55880" rIns="55880" bIns="55880" numCol="1" spcCol="1270" anchor="ctr" anchorCtr="0">
          <a:noAutofit/>
        </a:bodyPr>
        <a:lstStyle/>
        <a:p>
          <a:pPr marL="0" lvl="0" indent="0" algn="l" defTabSz="977900">
            <a:lnSpc>
              <a:spcPct val="90000"/>
            </a:lnSpc>
            <a:spcBef>
              <a:spcPct val="0"/>
            </a:spcBef>
            <a:spcAft>
              <a:spcPct val="35000"/>
            </a:spcAft>
            <a:buNone/>
          </a:pPr>
          <a:r>
            <a:rPr lang="en-GB" sz="2200" kern="1200" dirty="0">
              <a:latin typeface="Aptos" panose="020B0004020202020204" pitchFamily="34" charset="0"/>
            </a:rPr>
            <a:t>Understand customer preferences for different items.</a:t>
          </a:r>
          <a:endParaRPr lang="en-IN" sz="2200" kern="1200" dirty="0">
            <a:latin typeface="Aptos" panose="020B0004020202020204" pitchFamily="34" charset="0"/>
          </a:endParaRPr>
        </a:p>
      </dsp:txBody>
      <dsp:txXfrm>
        <a:off x="659257" y="893109"/>
        <a:ext cx="8222308" cy="446733"/>
      </dsp:txXfrm>
    </dsp:sp>
    <dsp:sp modelId="{5D9F8097-B5C6-49DC-A291-ADD9F0921232}">
      <dsp:nvSpPr>
        <dsp:cNvPr id="0" name=""/>
        <dsp:cNvSpPr/>
      </dsp:nvSpPr>
      <dsp:spPr>
        <a:xfrm>
          <a:off x="380049" y="837267"/>
          <a:ext cx="558416" cy="558416"/>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F98888B2-F191-44B7-A516-92AA6640C519}">
      <dsp:nvSpPr>
        <dsp:cNvPr id="0" name=""/>
        <dsp:cNvSpPr/>
      </dsp:nvSpPr>
      <dsp:spPr>
        <a:xfrm>
          <a:off x="757507" y="1562995"/>
          <a:ext cx="8124058" cy="44673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54595" tIns="55880" rIns="55880" bIns="55880" numCol="1" spcCol="1270" anchor="ctr" anchorCtr="0">
          <a:noAutofit/>
        </a:bodyPr>
        <a:lstStyle/>
        <a:p>
          <a:pPr marL="0" lvl="0" indent="0" algn="l" defTabSz="977900">
            <a:lnSpc>
              <a:spcPct val="90000"/>
            </a:lnSpc>
            <a:spcBef>
              <a:spcPct val="0"/>
            </a:spcBef>
            <a:spcAft>
              <a:spcPct val="35000"/>
            </a:spcAft>
            <a:buNone/>
          </a:pPr>
          <a:r>
            <a:rPr lang="en-GB" sz="2200" kern="1200" dirty="0">
              <a:latin typeface="Aptos" panose="020B0004020202020204" pitchFamily="34" charset="0"/>
            </a:rPr>
            <a:t>Evaluate the impact of payment methods on revenue.</a:t>
          </a:r>
          <a:endParaRPr lang="en-IN" sz="2200" kern="1200" dirty="0">
            <a:latin typeface="Aptos" panose="020B0004020202020204" pitchFamily="34" charset="0"/>
          </a:endParaRPr>
        </a:p>
      </dsp:txBody>
      <dsp:txXfrm>
        <a:off x="757507" y="1562995"/>
        <a:ext cx="8124058" cy="446733"/>
      </dsp:txXfrm>
    </dsp:sp>
    <dsp:sp modelId="{54F364D8-2CD3-48C1-BEA8-6E69D323FE1C}">
      <dsp:nvSpPr>
        <dsp:cNvPr id="0" name=""/>
        <dsp:cNvSpPr/>
      </dsp:nvSpPr>
      <dsp:spPr>
        <a:xfrm>
          <a:off x="478298" y="1507153"/>
          <a:ext cx="558416" cy="558416"/>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47C8F9B7-99D1-4DC5-9D26-E8068B8E39F1}">
      <dsp:nvSpPr>
        <dsp:cNvPr id="0" name=""/>
        <dsp:cNvSpPr/>
      </dsp:nvSpPr>
      <dsp:spPr>
        <a:xfrm>
          <a:off x="659257" y="2232881"/>
          <a:ext cx="8222308" cy="44673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54595" tIns="55880" rIns="55880" bIns="55880" numCol="1" spcCol="1270" anchor="ctr" anchorCtr="0">
          <a:noAutofit/>
        </a:bodyPr>
        <a:lstStyle/>
        <a:p>
          <a:pPr marL="0" lvl="0" indent="0" algn="l" defTabSz="977900">
            <a:lnSpc>
              <a:spcPct val="90000"/>
            </a:lnSpc>
            <a:spcBef>
              <a:spcPct val="0"/>
            </a:spcBef>
            <a:spcAft>
              <a:spcPct val="35000"/>
            </a:spcAft>
            <a:buNone/>
          </a:pPr>
          <a:r>
            <a:rPr lang="en-GB" sz="2200" kern="1200" dirty="0">
              <a:latin typeface="Aptos" panose="020B0004020202020204" pitchFamily="34" charset="0"/>
            </a:rPr>
            <a:t>Investigate the performance of staff members based on gender.</a:t>
          </a:r>
          <a:endParaRPr lang="en-IN" sz="2200" kern="1200" dirty="0">
            <a:latin typeface="Aptos" panose="020B0004020202020204" pitchFamily="34" charset="0"/>
          </a:endParaRPr>
        </a:p>
      </dsp:txBody>
      <dsp:txXfrm>
        <a:off x="659257" y="2232881"/>
        <a:ext cx="8222308" cy="446733"/>
      </dsp:txXfrm>
    </dsp:sp>
    <dsp:sp modelId="{1F1AEA93-DDA9-43C6-A5EA-41A56E457804}">
      <dsp:nvSpPr>
        <dsp:cNvPr id="0" name=""/>
        <dsp:cNvSpPr/>
      </dsp:nvSpPr>
      <dsp:spPr>
        <a:xfrm>
          <a:off x="380049" y="2177039"/>
          <a:ext cx="558416" cy="558416"/>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733CBB6D-0B72-4484-ADFE-304420DBEB16}">
      <dsp:nvSpPr>
        <dsp:cNvPr id="0" name=""/>
        <dsp:cNvSpPr/>
      </dsp:nvSpPr>
      <dsp:spPr>
        <a:xfrm>
          <a:off x="339141" y="2902766"/>
          <a:ext cx="8542424" cy="44673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54595" tIns="55880" rIns="55880" bIns="55880" numCol="1" spcCol="1270" anchor="ctr" anchorCtr="0">
          <a:noAutofit/>
        </a:bodyPr>
        <a:lstStyle/>
        <a:p>
          <a:pPr marL="0" lvl="0" indent="0" algn="l" defTabSz="977900">
            <a:lnSpc>
              <a:spcPct val="90000"/>
            </a:lnSpc>
            <a:spcBef>
              <a:spcPct val="0"/>
            </a:spcBef>
            <a:spcAft>
              <a:spcPct val="35000"/>
            </a:spcAft>
            <a:buNone/>
          </a:pPr>
          <a:r>
            <a:rPr lang="en-GB" sz="2200" kern="1200" dirty="0">
              <a:latin typeface="Aptos Narrow" panose="020B0004020202020204" pitchFamily="34" charset="0"/>
            </a:rPr>
            <a:t>Explore the popularity of items at different times of the day.</a:t>
          </a:r>
          <a:endParaRPr lang="en-IN" sz="2200" kern="1200" dirty="0">
            <a:latin typeface="Aptos Narrow" panose="020B0004020202020204" pitchFamily="34" charset="0"/>
          </a:endParaRPr>
        </a:p>
      </dsp:txBody>
      <dsp:txXfrm>
        <a:off x="339141" y="2902766"/>
        <a:ext cx="8542424" cy="446733"/>
      </dsp:txXfrm>
    </dsp:sp>
    <dsp:sp modelId="{9C112219-3C86-41A8-AEDC-138CA02D1E57}">
      <dsp:nvSpPr>
        <dsp:cNvPr id="0" name=""/>
        <dsp:cNvSpPr/>
      </dsp:nvSpPr>
      <dsp:spPr>
        <a:xfrm>
          <a:off x="59932" y="2846925"/>
          <a:ext cx="558416" cy="558416"/>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16D341-6D40-498C-B355-1A6B10FB4029}" type="datetimeFigureOut">
              <a:rPr lang="en-US"/>
              <a:t>2/1/2024</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3386A95-D0A4-44B9-98DA-3665758D8262}" type="slidenum">
              <a:rPr/>
              <a:t>‹#›</a:t>
            </a:fld>
            <a:endParaRPr/>
          </a:p>
        </p:txBody>
      </p:sp>
    </p:spTree>
    <p:extLst>
      <p:ext uri="{BB962C8B-B14F-4D97-AF65-F5344CB8AC3E}">
        <p14:creationId xmlns:p14="http://schemas.microsoft.com/office/powerpoint/2010/main" val="3469847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95E7497-3723-4859-BCC5-41DA474F1359}" type="datetimeFigureOut">
              <a:rPr lang="en-US"/>
              <a:t>2/1/2024</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3821A9-1C31-4760-BDBC-9A0BA471B1B7}" type="slidenum">
              <a:rPr/>
              <a:t>‹#›</a:t>
            </a:fld>
            <a:endParaRPr/>
          </a:p>
        </p:txBody>
      </p:sp>
    </p:spTree>
    <p:extLst>
      <p:ext uri="{BB962C8B-B14F-4D97-AF65-F5344CB8AC3E}">
        <p14:creationId xmlns:p14="http://schemas.microsoft.com/office/powerpoint/2010/main" val="3322161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To replace a picture, just select and delete it. Then use the Insert Picture icon to replace it with one of your own!</a:t>
            </a:r>
          </a:p>
        </p:txBody>
      </p:sp>
      <p:sp>
        <p:nvSpPr>
          <p:cNvPr id="4" name="Slide Number Placeholder 3"/>
          <p:cNvSpPr>
            <a:spLocks noGrp="1"/>
          </p:cNvSpPr>
          <p:nvPr>
            <p:ph type="sldNum" sz="quarter" idx="10"/>
          </p:nvPr>
        </p:nvSpPr>
        <p:spPr/>
        <p:txBody>
          <a:bodyPr/>
          <a:lstStyle/>
          <a:p>
            <a:fld id="{FC3821A9-1C31-4760-BDBC-9A0BA471B1B7}" type="slidenum">
              <a:rPr lang="en-US" smtClean="0"/>
              <a:t>1</a:t>
            </a:fld>
            <a:endParaRPr lang="en-US"/>
          </a:p>
        </p:txBody>
      </p:sp>
    </p:spTree>
    <p:extLst>
      <p:ext uri="{BB962C8B-B14F-4D97-AF65-F5344CB8AC3E}">
        <p14:creationId xmlns:p14="http://schemas.microsoft.com/office/powerpoint/2010/main" val="430022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2CC701-D80A-463B-8415-A85485312088}" type="slidenum">
              <a:rPr lang="en-US" smtClean="0"/>
              <a:t>2</a:t>
            </a:fld>
            <a:endParaRPr lang="en-US"/>
          </a:p>
        </p:txBody>
      </p:sp>
    </p:spTree>
    <p:extLst>
      <p:ext uri="{BB962C8B-B14F-4D97-AF65-F5344CB8AC3E}">
        <p14:creationId xmlns:p14="http://schemas.microsoft.com/office/powerpoint/2010/main" val="3903279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2" y="1643064"/>
            <a:ext cx="9144002" cy="2928936"/>
          </a:xfrm>
        </p:spPr>
        <p:txBody>
          <a:bodyPr>
            <a:noAutofit/>
          </a:bodyPr>
          <a:lstStyle>
            <a:lvl1pPr algn="ctr">
              <a:lnSpc>
                <a:spcPct val="80000"/>
              </a:lnSpc>
              <a:defRPr sz="5600">
                <a:solidFill>
                  <a:schemeClr val="tx1">
                    <a:lumMod val="75000"/>
                    <a:lumOff val="25000"/>
                  </a:schemeClr>
                </a:solidFill>
              </a:defRPr>
            </a:lvl1pPr>
          </a:lstStyle>
          <a:p>
            <a:r>
              <a:rPr lang="en-US"/>
              <a:t>Click to edit Master title style</a:t>
            </a:r>
            <a:endParaRPr/>
          </a:p>
        </p:txBody>
      </p:sp>
      <p:sp>
        <p:nvSpPr>
          <p:cNvPr id="3" name="Subtitle 2"/>
          <p:cNvSpPr>
            <a:spLocks noGrp="1"/>
          </p:cNvSpPr>
          <p:nvPr>
            <p:ph type="subTitle" idx="1"/>
          </p:nvPr>
        </p:nvSpPr>
        <p:spPr>
          <a:xfrm>
            <a:off x="1522413" y="4572000"/>
            <a:ext cx="9144000" cy="1066799"/>
          </a:xfrm>
        </p:spPr>
        <p:txBody>
          <a:bodyPr>
            <a:normAutofit/>
          </a:bodyPr>
          <a:lstStyle>
            <a:lvl1pPr marL="0" indent="0" algn="ctr">
              <a:spcBef>
                <a:spcPts val="0"/>
              </a:spcBef>
              <a:buNone/>
              <a:defRPr sz="2400">
                <a:solidFill>
                  <a:schemeClr val="tx1">
                    <a:lumMod val="90000"/>
                    <a:lumOff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A753D76A-AFCE-4D96-B917-CBEF96F7D1EB}" type="datetimeFigureOut">
              <a:rPr lang="en-US"/>
              <a:t>2/1/2024</a:t>
            </a:fld>
            <a:endParaRPr/>
          </a:p>
        </p:txBody>
      </p:sp>
      <p:sp>
        <p:nvSpPr>
          <p:cNvPr id="6" name="Slide Number Placeholder 5"/>
          <p:cNvSpPr>
            <a:spLocks noGrp="1"/>
          </p:cNvSpPr>
          <p:nvPr>
            <p:ph type="sldNum" sz="quarter" idx="12"/>
          </p:nvPr>
        </p:nvSpPr>
        <p:spPr/>
        <p:txBody>
          <a:bodyPr/>
          <a:lstStyle/>
          <a:p>
            <a:fld id="{F25A965E-3C11-4F28-82DC-E30D63FAC43C}" type="slidenum">
              <a:rPr/>
              <a:t>‹#›</a:t>
            </a:fld>
            <a:endParaRPr/>
          </a:p>
        </p:txBody>
      </p:sp>
    </p:spTree>
    <p:extLst>
      <p:ext uri="{BB962C8B-B14F-4D97-AF65-F5344CB8AC3E}">
        <p14:creationId xmlns:p14="http://schemas.microsoft.com/office/powerpoint/2010/main" val="99259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A753D76A-AFCE-4D96-B917-CBEF96F7D1EB}" type="datetimeFigureOut">
              <a:rPr lang="en-US"/>
              <a:t>2/1/2024</a:t>
            </a:fld>
            <a:endParaRPr/>
          </a:p>
        </p:txBody>
      </p:sp>
      <p:sp>
        <p:nvSpPr>
          <p:cNvPr id="4" name="Slide Number Placeholder 3"/>
          <p:cNvSpPr>
            <a:spLocks noGrp="1"/>
          </p:cNvSpPr>
          <p:nvPr>
            <p:ph type="sldNum" sz="quarter" idx="12"/>
          </p:nvPr>
        </p:nvSpPr>
        <p:spPr/>
        <p:txBody>
          <a:bodyPr/>
          <a:lstStyle/>
          <a:p>
            <a:fld id="{F25A965E-3C11-4F28-82DC-E30D63FAC43C}" type="slidenum">
              <a:rPr/>
              <a:t>‹#›</a:t>
            </a:fld>
            <a:endParaRPr/>
          </a:p>
        </p:txBody>
      </p:sp>
      <p:sp>
        <p:nvSpPr>
          <p:cNvPr id="5" name="Title 4">
            <a:extLst>
              <a:ext uri="{FF2B5EF4-FFF2-40B4-BE49-F238E27FC236}">
                <a16:creationId xmlns:a16="http://schemas.microsoft.com/office/drawing/2014/main" id="{7581AE08-7FAC-4698-880E-24B2619E5D5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4325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3212" y="1462088"/>
            <a:ext cx="3124201" cy="1966912"/>
          </a:xfrm>
        </p:spPr>
        <p:txBody>
          <a:bodyPr anchor="b">
            <a:normAutofit/>
          </a:bodyPr>
          <a:lstStyle>
            <a:lvl1pPr algn="l">
              <a:defRPr sz="3600" b="0"/>
            </a:lvl1pPr>
          </a:lstStyle>
          <a:p>
            <a:r>
              <a:rPr lang="en-US"/>
              <a:t>Click to edit Master title style</a:t>
            </a:r>
            <a:endParaRPr/>
          </a:p>
        </p:txBody>
      </p:sp>
      <p:sp>
        <p:nvSpPr>
          <p:cNvPr id="3" name="Content Placeholder 2"/>
          <p:cNvSpPr>
            <a:spLocks noGrp="1"/>
          </p:cNvSpPr>
          <p:nvPr>
            <p:ph idx="1"/>
          </p:nvPr>
        </p:nvSpPr>
        <p:spPr>
          <a:xfrm>
            <a:off x="1141413" y="685800"/>
            <a:ext cx="6477000" cy="54864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7923211" y="3429000"/>
            <a:ext cx="3124201" cy="1828800"/>
          </a:xfrm>
        </p:spPr>
        <p:txBody>
          <a:bodyPr>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A753D76A-AFCE-4D96-B917-CBEF96F7D1EB}" type="datetimeFigureOut">
              <a:rPr lang="en-US"/>
              <a:t>2/1/2024</a:t>
            </a:fld>
            <a:endParaRPr/>
          </a:p>
        </p:txBody>
      </p:sp>
      <p:sp>
        <p:nvSpPr>
          <p:cNvPr id="7" name="Slide Number Placeholder 6"/>
          <p:cNvSpPr>
            <a:spLocks noGrp="1"/>
          </p:cNvSpPr>
          <p:nvPr>
            <p:ph type="sldNum" sz="quarter" idx="12"/>
          </p:nvPr>
        </p:nvSpPr>
        <p:spPr/>
        <p:txBody>
          <a:bodyPr/>
          <a:lstStyle/>
          <a:p>
            <a:fld id="{F25A965E-3C11-4F28-82DC-E30D63FAC43C}" type="slidenum">
              <a:rPr/>
              <a:t>‹#›</a:t>
            </a:fld>
            <a:endParaRPr/>
          </a:p>
        </p:txBody>
      </p:sp>
    </p:spTree>
    <p:extLst>
      <p:ext uri="{BB962C8B-B14F-4D97-AF65-F5344CB8AC3E}">
        <p14:creationId xmlns:p14="http://schemas.microsoft.com/office/powerpoint/2010/main" val="706392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0" name="Rectangle 9"/>
          <p:cNvSpPr/>
          <p:nvPr/>
        </p:nvSpPr>
        <p:spPr bwMode="gray">
          <a:xfrm>
            <a:off x="7313612" y="0"/>
            <a:ext cx="4191002" cy="6858000"/>
          </a:xfrm>
          <a:prstGeom prst="rect">
            <a:avLst/>
          </a:prstGeom>
          <a:solidFill>
            <a:schemeClr val="bg1"/>
          </a:solidFill>
          <a:ln w="152400">
            <a:noFill/>
            <a:miter lim="800000"/>
          </a:ln>
          <a:effectLst>
            <a:outerShdw blurRad="88900" sx="101000" sy="101000" algn="ctr"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1" name="Straight Connector 10"/>
          <p:cNvCxnSpPr/>
          <p:nvPr/>
        </p:nvCxnSpPr>
        <p:spPr>
          <a:xfrm>
            <a:off x="7466012" y="0"/>
            <a:ext cx="0" cy="6858000"/>
          </a:xfrm>
          <a:prstGeom prst="line">
            <a:avLst/>
          </a:prstGeom>
          <a:noFill/>
          <a:ln w="19050">
            <a:solidFill>
              <a:schemeClr val="accent3">
                <a:lumMod val="50000"/>
                <a:alpha val="1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cxnSp>
      <p:cxnSp>
        <p:nvCxnSpPr>
          <p:cNvPr id="9" name="Straight Connector 8"/>
          <p:cNvCxnSpPr/>
          <p:nvPr/>
        </p:nvCxnSpPr>
        <p:spPr>
          <a:xfrm>
            <a:off x="11352212" y="0"/>
            <a:ext cx="0" cy="6858000"/>
          </a:xfrm>
          <a:prstGeom prst="line">
            <a:avLst/>
          </a:prstGeom>
          <a:noFill/>
          <a:ln w="19050">
            <a:solidFill>
              <a:schemeClr val="accent3">
                <a:lumMod val="50000"/>
                <a:alpha val="1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cxnSp>
      <p:sp>
        <p:nvSpPr>
          <p:cNvPr id="2" name="Title 1"/>
          <p:cNvSpPr>
            <a:spLocks noGrp="1"/>
          </p:cNvSpPr>
          <p:nvPr>
            <p:ph type="title"/>
          </p:nvPr>
        </p:nvSpPr>
        <p:spPr>
          <a:xfrm>
            <a:off x="7923212" y="1643063"/>
            <a:ext cx="3124201" cy="2776537"/>
          </a:xfrm>
        </p:spPr>
        <p:txBody>
          <a:bodyPr anchor="b">
            <a:normAutofit/>
          </a:bodyPr>
          <a:lstStyle>
            <a:lvl1pPr algn="l">
              <a:defRPr sz="3600" b="0"/>
            </a:lvl1pPr>
          </a:lstStyle>
          <a:p>
            <a:r>
              <a:rPr lang="en-US"/>
              <a:t>Click to edit Master title style</a:t>
            </a:r>
            <a:endParaRPr/>
          </a:p>
        </p:txBody>
      </p:sp>
      <p:sp>
        <p:nvSpPr>
          <p:cNvPr id="15" name="Rectangle 14"/>
          <p:cNvSpPr/>
          <p:nvPr/>
        </p:nvSpPr>
        <p:spPr bwMode="gray">
          <a:xfrm rot="120000">
            <a:off x="654916" y="532501"/>
            <a:ext cx="6103614" cy="5715899"/>
          </a:xfrm>
          <a:prstGeom prst="rect">
            <a:avLst/>
          </a:prstGeom>
          <a:solidFill>
            <a:schemeClr val="bg1"/>
          </a:solidFill>
          <a:ln w="190500">
            <a:noFill/>
            <a:miter lim="800000"/>
          </a:ln>
          <a:effectLst>
            <a:outerShdw blurRad="88900" algn="ctr" rotWithShape="0">
              <a:schemeClr val="accent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Picture Placeholder 2" descr="An empty placeholder to add an image. Click on the placeholder and select the image that you wish to add."/>
          <p:cNvSpPr>
            <a:spLocks noGrp="1"/>
          </p:cNvSpPr>
          <p:nvPr>
            <p:ph type="pic" idx="1"/>
          </p:nvPr>
        </p:nvSpPr>
        <p:spPr bwMode="gray">
          <a:xfrm>
            <a:off x="745586" y="609600"/>
            <a:ext cx="5914664" cy="5562600"/>
          </a:xfrm>
          <a:solidFill>
            <a:srgbClr val="FFFFFF">
              <a:shade val="85000"/>
            </a:srgbClr>
          </a:solidFill>
          <a:ln w="152400" cap="flat" cmpd="sng">
            <a:solidFill>
              <a:srgbClr val="FFFFFF"/>
            </a:solidFill>
            <a:miter lim="800000"/>
          </a:ln>
          <a:effectLst>
            <a:outerShdw blurRad="88900" sx="101000" sy="101000" algn="tl" rotWithShape="0">
              <a:schemeClr val="accent1">
                <a:lumMod val="50000"/>
                <a:alpha val="15000"/>
              </a:schemeClr>
            </a:outerShdw>
          </a:effectLst>
          <a:scene3d>
            <a:camera prst="orthographicFront"/>
            <a:lightRig rig="twoPt" dir="t">
              <a:rot lat="0" lon="0" rev="7200000"/>
            </a:lightRig>
          </a:scene3d>
          <a:sp3d prstMaterial="matte">
            <a:bevelT w="25400" h="19050"/>
            <a:contourClr>
              <a:srgbClr val="FFFFFF"/>
            </a:contourClr>
          </a:sp3d>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923212" y="4423913"/>
            <a:ext cx="3124201" cy="1748287"/>
          </a:xfrm>
        </p:spPr>
        <p:txBody>
          <a:bodyPr>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Footer Placeholder 12"/>
          <p:cNvSpPr>
            <a:spLocks noGrp="1"/>
          </p:cNvSpPr>
          <p:nvPr>
            <p:ph type="ftr" sz="quarter" idx="11"/>
          </p:nvPr>
        </p:nvSpPr>
        <p:spPr/>
        <p:txBody>
          <a:bodyPr/>
          <a:lstStyle/>
          <a:p>
            <a:endParaRPr/>
          </a:p>
        </p:txBody>
      </p:sp>
      <p:sp>
        <p:nvSpPr>
          <p:cNvPr id="12" name="Date Placeholder 11"/>
          <p:cNvSpPr>
            <a:spLocks noGrp="1"/>
          </p:cNvSpPr>
          <p:nvPr>
            <p:ph type="dt" sz="half" idx="10"/>
          </p:nvPr>
        </p:nvSpPr>
        <p:spPr/>
        <p:txBody>
          <a:bodyPr/>
          <a:lstStyle/>
          <a:p>
            <a:fld id="{A753D76A-AFCE-4D96-B917-CBEF96F7D1EB}" type="datetimeFigureOut">
              <a:rPr lang="en-US"/>
              <a:pPr/>
              <a:t>2/1/2024</a:t>
            </a:fld>
            <a:endParaRPr/>
          </a:p>
        </p:txBody>
      </p:sp>
      <p:sp>
        <p:nvSpPr>
          <p:cNvPr id="14" name="Slide Number Placeholder 13"/>
          <p:cNvSpPr>
            <a:spLocks noGrp="1"/>
          </p:cNvSpPr>
          <p:nvPr>
            <p:ph type="sldNum" sz="quarter" idx="12"/>
          </p:nvPr>
        </p:nvSpPr>
        <p:spPr/>
        <p:txBody>
          <a:bodyPr/>
          <a:lstStyle/>
          <a:p>
            <a:fld id="{F25A965E-3C11-4F28-82DC-E30D63FAC43C}" type="slidenum">
              <a:rPr/>
              <a:pPr/>
              <a:t>‹#›</a:t>
            </a:fld>
            <a:endParaRPr/>
          </a:p>
        </p:txBody>
      </p:sp>
    </p:spTree>
    <p:extLst>
      <p:ext uri="{BB962C8B-B14F-4D97-AF65-F5344CB8AC3E}">
        <p14:creationId xmlns:p14="http://schemas.microsoft.com/office/powerpoint/2010/main" val="295547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A753D76A-AFCE-4D96-B917-CBEF96F7D1EB}" type="datetimeFigureOut">
              <a:rPr lang="en-US"/>
              <a:t>2/1/2024</a:t>
            </a:fld>
            <a:endParaRPr/>
          </a:p>
        </p:txBody>
      </p:sp>
      <p:sp>
        <p:nvSpPr>
          <p:cNvPr id="6" name="Slide Number Placeholder 5"/>
          <p:cNvSpPr>
            <a:spLocks noGrp="1"/>
          </p:cNvSpPr>
          <p:nvPr>
            <p:ph type="sldNum" sz="quarter" idx="12"/>
          </p:nvPr>
        </p:nvSpPr>
        <p:spPr/>
        <p:txBody>
          <a:bodyPr/>
          <a:lstStyle/>
          <a:p>
            <a:fld id="{F25A965E-3C11-4F28-82DC-E30D63FAC43C}" type="slidenum">
              <a:rPr/>
              <a:t>‹#›</a:t>
            </a:fld>
            <a:endParaRPr/>
          </a:p>
        </p:txBody>
      </p:sp>
    </p:spTree>
    <p:extLst>
      <p:ext uri="{BB962C8B-B14F-4D97-AF65-F5344CB8AC3E}">
        <p14:creationId xmlns:p14="http://schemas.microsoft.com/office/powerpoint/2010/main" val="303487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18612" y="685801"/>
            <a:ext cx="1828801"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141413" y="685800"/>
            <a:ext cx="7924799"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A753D76A-AFCE-4D96-B917-CBEF96F7D1EB}" type="datetimeFigureOut">
              <a:rPr lang="en-US"/>
              <a:t>2/1/2024</a:t>
            </a:fld>
            <a:endParaRPr/>
          </a:p>
        </p:txBody>
      </p:sp>
      <p:sp>
        <p:nvSpPr>
          <p:cNvPr id="6" name="Slide Number Placeholder 5"/>
          <p:cNvSpPr>
            <a:spLocks noGrp="1"/>
          </p:cNvSpPr>
          <p:nvPr>
            <p:ph type="sldNum" sz="quarter" idx="12"/>
          </p:nvPr>
        </p:nvSpPr>
        <p:spPr/>
        <p:txBody>
          <a:bodyPr/>
          <a:lstStyle/>
          <a:p>
            <a:fld id="{F25A965E-3C11-4F28-82DC-E30D63FAC43C}" type="slidenum">
              <a:rPr/>
              <a:t>‹#›</a:t>
            </a:fld>
            <a:endParaRPr/>
          </a:p>
        </p:txBody>
      </p:sp>
    </p:spTree>
    <p:extLst>
      <p:ext uri="{BB962C8B-B14F-4D97-AF65-F5344CB8AC3E}">
        <p14:creationId xmlns:p14="http://schemas.microsoft.com/office/powerpoint/2010/main" val="121322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with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1522412" y="4843464"/>
            <a:ext cx="9144002" cy="947736"/>
          </a:xfrm>
        </p:spPr>
        <p:txBody>
          <a:bodyPr>
            <a:normAutofit/>
          </a:bodyPr>
          <a:lstStyle>
            <a:lvl1pPr algn="ctr">
              <a:lnSpc>
                <a:spcPct val="80000"/>
              </a:lnSpc>
              <a:defRPr sz="5600">
                <a:solidFill>
                  <a:schemeClr val="tx1">
                    <a:lumMod val="75000"/>
                    <a:lumOff val="25000"/>
                  </a:schemeClr>
                </a:solidFill>
              </a:defRPr>
            </a:lvl1pPr>
          </a:lstStyle>
          <a:p>
            <a:r>
              <a:rPr lang="en-US"/>
              <a:t>Click to edit Master title style</a:t>
            </a:r>
            <a:endParaRPr dirty="0"/>
          </a:p>
        </p:txBody>
      </p:sp>
      <p:sp>
        <p:nvSpPr>
          <p:cNvPr id="3" name="Subtitle 2"/>
          <p:cNvSpPr>
            <a:spLocks noGrp="1"/>
          </p:cNvSpPr>
          <p:nvPr>
            <p:ph type="subTitle" idx="1"/>
          </p:nvPr>
        </p:nvSpPr>
        <p:spPr>
          <a:xfrm>
            <a:off x="1522413" y="5791200"/>
            <a:ext cx="9144000" cy="457200"/>
          </a:xfrm>
        </p:spPr>
        <p:txBody>
          <a:bodyPr wrap="square">
            <a:normAutofit/>
          </a:bodyPr>
          <a:lstStyle>
            <a:lvl1pPr marL="0" indent="0" algn="ctr">
              <a:spcBef>
                <a:spcPts val="0"/>
              </a:spcBef>
              <a:buNone/>
              <a:defRPr sz="2400">
                <a:solidFill>
                  <a:schemeClr val="tx1">
                    <a:lumMod val="90000"/>
                    <a:lumOff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8" name="Rectangle 7"/>
          <p:cNvSpPr/>
          <p:nvPr/>
        </p:nvSpPr>
        <p:spPr bwMode="gray">
          <a:xfrm rot="185582">
            <a:off x="1414576" y="762623"/>
            <a:ext cx="2947013" cy="3684469"/>
          </a:xfrm>
          <a:prstGeom prst="rect">
            <a:avLst/>
          </a:prstGeom>
          <a:solidFill>
            <a:schemeClr val="bg1"/>
          </a:solidFill>
          <a:ln w="190500">
            <a:noFill/>
            <a:miter lim="800000"/>
          </a:ln>
          <a:effectLst>
            <a:outerShdw blurRad="88900" sx="101000" sy="101000" algn="ctr"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Picture Placeholder 10" descr="An empty placeholder to add an image. Click on the placeholder and select the image that you wish to add."/>
          <p:cNvSpPr>
            <a:spLocks noGrp="1"/>
          </p:cNvSpPr>
          <p:nvPr>
            <p:ph type="pic" sz="quarter" idx="13"/>
          </p:nvPr>
        </p:nvSpPr>
        <p:spPr bwMode="gray">
          <a:xfrm>
            <a:off x="1634550" y="917753"/>
            <a:ext cx="2592388" cy="3314700"/>
          </a:xfrm>
          <a:solidFill>
            <a:schemeClr val="bg1">
              <a:lumMod val="95000"/>
            </a:schemeClr>
          </a:solidFill>
          <a:ln w="152400">
            <a:solidFill>
              <a:schemeClr val="bg1"/>
            </a:solidFill>
            <a:miter lim="800000"/>
          </a:ln>
          <a:effectLst>
            <a:outerShdw blurRad="88900" sx="101000" sy="101000" algn="tl" rotWithShape="0">
              <a:schemeClr val="accent1">
                <a:lumMod val="50000"/>
                <a:alpha val="15000"/>
              </a:schemeClr>
            </a:outerShdw>
          </a:effectLst>
        </p:spPr>
        <p:txBody>
          <a:bodyPr tIns="457200"/>
          <a:lstStyle>
            <a:lvl1pPr marL="45720" indent="0" algn="ctr">
              <a:buNone/>
              <a:defRPr/>
            </a:lvl1pPr>
          </a:lstStyle>
          <a:p>
            <a:r>
              <a:rPr lang="en-US"/>
              <a:t>Click icon to add picture</a:t>
            </a:r>
            <a:endParaRPr/>
          </a:p>
        </p:txBody>
      </p:sp>
      <p:sp>
        <p:nvSpPr>
          <p:cNvPr id="7" name="Rectangle 6"/>
          <p:cNvSpPr/>
          <p:nvPr/>
        </p:nvSpPr>
        <p:spPr bwMode="gray">
          <a:xfrm rot="120000">
            <a:off x="4600738" y="740343"/>
            <a:ext cx="2947013" cy="3684469"/>
          </a:xfrm>
          <a:prstGeom prst="rect">
            <a:avLst/>
          </a:prstGeom>
          <a:solidFill>
            <a:schemeClr val="bg1"/>
          </a:solidFill>
          <a:ln w="190500">
            <a:noFill/>
            <a:miter lim="800000"/>
          </a:ln>
          <a:effectLst>
            <a:outerShdw blurRad="88900" sx="101000" sy="101000" algn="ctr"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0" descr="An empty placeholder to add an image. Click on the placeholder and select the image that you wish to add."/>
          <p:cNvSpPr>
            <a:spLocks noGrp="1"/>
          </p:cNvSpPr>
          <p:nvPr>
            <p:ph type="pic" sz="quarter" idx="14"/>
          </p:nvPr>
        </p:nvSpPr>
        <p:spPr bwMode="gray">
          <a:xfrm>
            <a:off x="4787507" y="917753"/>
            <a:ext cx="2592388" cy="3314700"/>
          </a:xfrm>
          <a:solidFill>
            <a:schemeClr val="bg1">
              <a:lumMod val="95000"/>
            </a:schemeClr>
          </a:solidFill>
          <a:ln w="152400">
            <a:solidFill>
              <a:schemeClr val="bg1"/>
            </a:solidFill>
            <a:miter lim="800000"/>
          </a:ln>
          <a:effectLst>
            <a:outerShdw blurRad="88900" sx="101000" sy="101000" algn="tl" rotWithShape="0">
              <a:schemeClr val="accent1">
                <a:lumMod val="50000"/>
                <a:alpha val="15000"/>
              </a:schemeClr>
            </a:outerShdw>
          </a:effectLst>
        </p:spPr>
        <p:txBody>
          <a:bodyPr tIns="457200"/>
          <a:lstStyle>
            <a:lvl1pPr marL="45720" indent="0" algn="ctr">
              <a:buNone/>
              <a:defRPr/>
            </a:lvl1pPr>
          </a:lstStyle>
          <a:p>
            <a:r>
              <a:rPr lang="en-US"/>
              <a:t>Click icon to add picture</a:t>
            </a:r>
            <a:endParaRPr/>
          </a:p>
        </p:txBody>
      </p:sp>
      <p:sp>
        <p:nvSpPr>
          <p:cNvPr id="9" name="Rectangle 8"/>
          <p:cNvSpPr/>
          <p:nvPr/>
        </p:nvSpPr>
        <p:spPr bwMode="gray">
          <a:xfrm rot="21480000">
            <a:off x="7775260" y="727477"/>
            <a:ext cx="2947013" cy="3684469"/>
          </a:xfrm>
          <a:prstGeom prst="rect">
            <a:avLst/>
          </a:prstGeom>
          <a:solidFill>
            <a:schemeClr val="bg1"/>
          </a:solidFill>
          <a:ln w="190500">
            <a:noFill/>
            <a:miter lim="800000"/>
          </a:ln>
          <a:effectLst>
            <a:outerShdw blurRad="88900" sx="101000" sy="101000" algn="ctr"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0" descr="An empty placeholder to add an image. Click on the placeholder and select the image that you wish to add."/>
          <p:cNvSpPr>
            <a:spLocks noGrp="1"/>
          </p:cNvSpPr>
          <p:nvPr>
            <p:ph type="pic" sz="quarter" idx="15"/>
          </p:nvPr>
        </p:nvSpPr>
        <p:spPr bwMode="gray">
          <a:xfrm>
            <a:off x="7940463" y="917753"/>
            <a:ext cx="2592388" cy="3314701"/>
          </a:xfrm>
          <a:solidFill>
            <a:schemeClr val="bg1">
              <a:lumMod val="95000"/>
            </a:schemeClr>
          </a:solidFill>
          <a:ln w="152400">
            <a:solidFill>
              <a:schemeClr val="bg1"/>
            </a:solidFill>
            <a:miter lim="800000"/>
          </a:ln>
          <a:effectLst>
            <a:outerShdw blurRad="88900" sx="101000" sy="101000" algn="tl" rotWithShape="0">
              <a:schemeClr val="accent1">
                <a:lumMod val="50000"/>
                <a:alpha val="15000"/>
              </a:schemeClr>
            </a:outerShdw>
          </a:effectLst>
        </p:spPr>
        <p:txBody>
          <a:bodyPr tIns="457200"/>
          <a:lstStyle>
            <a:lvl1pPr marL="45720" indent="0" algn="ctr">
              <a:buNone/>
              <a:defRPr/>
            </a:lvl1pPr>
          </a:lstStyle>
          <a:p>
            <a:r>
              <a:rPr lang="en-US"/>
              <a:t>Click icon to add picture</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A753D76A-AFCE-4D96-B917-CBEF96F7D1EB}" type="datetimeFigureOut">
              <a:rPr lang="en-US"/>
              <a:t>2/1/2024</a:t>
            </a:fld>
            <a:endParaRPr/>
          </a:p>
        </p:txBody>
      </p:sp>
      <p:sp>
        <p:nvSpPr>
          <p:cNvPr id="6" name="Slide Number Placeholder 5"/>
          <p:cNvSpPr>
            <a:spLocks noGrp="1"/>
          </p:cNvSpPr>
          <p:nvPr>
            <p:ph type="sldNum" sz="quarter" idx="12"/>
          </p:nvPr>
        </p:nvSpPr>
        <p:spPr/>
        <p:txBody>
          <a:bodyPr/>
          <a:lstStyle/>
          <a:p>
            <a:fld id="{F25A965E-3C11-4F28-82DC-E30D63FAC43C}" type="slidenum">
              <a:rPr/>
              <a:t>‹#›</a:t>
            </a:fld>
            <a:endParaRPr/>
          </a:p>
        </p:txBody>
      </p:sp>
    </p:spTree>
    <p:extLst>
      <p:ext uri="{BB962C8B-B14F-4D97-AF65-F5344CB8AC3E}">
        <p14:creationId xmlns:p14="http://schemas.microsoft.com/office/powerpoint/2010/main" val="311100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Alternate Title Slide with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4843464"/>
            <a:ext cx="9144002" cy="947736"/>
          </a:xfrm>
        </p:spPr>
        <p:txBody>
          <a:bodyPr>
            <a:normAutofit/>
          </a:bodyPr>
          <a:lstStyle>
            <a:lvl1pPr algn="ctr">
              <a:lnSpc>
                <a:spcPct val="80000"/>
              </a:lnSpc>
              <a:defRPr sz="5600">
                <a:solidFill>
                  <a:schemeClr val="tx1">
                    <a:lumMod val="75000"/>
                    <a:lumOff val="25000"/>
                  </a:schemeClr>
                </a:solidFill>
              </a:defRPr>
            </a:lvl1pPr>
          </a:lstStyle>
          <a:p>
            <a:r>
              <a:rPr lang="en-US"/>
              <a:t>Click to edit Master title style</a:t>
            </a:r>
            <a:endParaRPr dirty="0"/>
          </a:p>
        </p:txBody>
      </p:sp>
      <p:sp>
        <p:nvSpPr>
          <p:cNvPr id="3" name="Subtitle 2"/>
          <p:cNvSpPr>
            <a:spLocks noGrp="1"/>
          </p:cNvSpPr>
          <p:nvPr>
            <p:ph type="subTitle" idx="1"/>
          </p:nvPr>
        </p:nvSpPr>
        <p:spPr>
          <a:xfrm>
            <a:off x="1522413" y="5791200"/>
            <a:ext cx="9144000" cy="457200"/>
          </a:xfrm>
        </p:spPr>
        <p:txBody>
          <a:bodyPr wrap="square">
            <a:normAutofit/>
          </a:bodyPr>
          <a:lstStyle>
            <a:lvl1pPr marL="0" indent="0" algn="ctr">
              <a:spcBef>
                <a:spcPts val="0"/>
              </a:spcBef>
              <a:buNone/>
              <a:defRPr sz="2400">
                <a:solidFill>
                  <a:schemeClr val="tx1">
                    <a:lumMod val="90000"/>
                    <a:lumOff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11" name="Picture Placeholder 10" descr="An empty placeholder to add an image. Click on the placeholder and select the image that you wish to add."/>
          <p:cNvSpPr>
            <a:spLocks noGrp="1"/>
          </p:cNvSpPr>
          <p:nvPr>
            <p:ph type="pic" sz="quarter" idx="13"/>
          </p:nvPr>
        </p:nvSpPr>
        <p:spPr>
          <a:xfrm>
            <a:off x="1853090" y="685800"/>
            <a:ext cx="2743200" cy="3913632"/>
          </a:xfrm>
          <a:solidFill>
            <a:schemeClr val="bg1">
              <a:lumMod val="95000"/>
            </a:schemeClr>
          </a:solidFill>
          <a:ln w="127000">
            <a:noFill/>
            <a:miter lim="800000"/>
          </a:ln>
          <a:effectLst>
            <a:outerShdw blurRad="88900" sx="101000" sy="101000" algn="ctr" rotWithShape="0">
              <a:schemeClr val="accent1">
                <a:lumMod val="50000"/>
                <a:alpha val="15000"/>
              </a:schemeClr>
            </a:outerShdw>
          </a:effectLst>
        </p:spPr>
        <p:txBody>
          <a:bodyPr tIns="457200"/>
          <a:lstStyle>
            <a:lvl1pPr marL="0" indent="0" algn="ctr">
              <a:buNone/>
              <a:defRPr/>
            </a:lvl1pPr>
          </a:lstStyle>
          <a:p>
            <a:r>
              <a:rPr lang="en-US"/>
              <a:t>Click icon to add picture</a:t>
            </a:r>
            <a:endParaRPr/>
          </a:p>
        </p:txBody>
      </p:sp>
      <p:sp>
        <p:nvSpPr>
          <p:cNvPr id="12" name="Picture Placeholder 10" descr="An empty placeholder to add an image. Click on the placeholder and select the image that you wish to add."/>
          <p:cNvSpPr>
            <a:spLocks noGrp="1"/>
          </p:cNvSpPr>
          <p:nvPr>
            <p:ph type="pic" sz="quarter" idx="14"/>
          </p:nvPr>
        </p:nvSpPr>
        <p:spPr>
          <a:xfrm>
            <a:off x="4722812" y="685800"/>
            <a:ext cx="2743200" cy="3913632"/>
          </a:xfrm>
          <a:solidFill>
            <a:schemeClr val="bg1">
              <a:lumMod val="95000"/>
            </a:schemeClr>
          </a:solidFill>
          <a:ln w="127000">
            <a:noFill/>
            <a:miter lim="800000"/>
          </a:ln>
          <a:effectLst>
            <a:outerShdw blurRad="88900" sx="101000" sy="101000" algn="ctr" rotWithShape="0">
              <a:schemeClr val="accent1">
                <a:lumMod val="50000"/>
                <a:alpha val="15000"/>
              </a:schemeClr>
            </a:outerShdw>
          </a:effectLst>
        </p:spPr>
        <p:txBody>
          <a:bodyPr vert="horz" lIns="91440" tIns="457200" rIns="91440" bIns="45720" rtlCol="0">
            <a:normAutofit/>
          </a:bodyPr>
          <a:lstStyle>
            <a:lvl1pPr marL="0" indent="-228600" algn="ctr">
              <a:buNone/>
              <a:defRPr/>
            </a:lvl1pPr>
          </a:lstStyle>
          <a:p>
            <a:pPr marL="45720" lvl="0" indent="0" algn="ctr"/>
            <a:r>
              <a:rPr lang="en-US"/>
              <a:t>Click icon to add picture</a:t>
            </a:r>
            <a:endParaRPr/>
          </a:p>
        </p:txBody>
      </p:sp>
      <p:sp>
        <p:nvSpPr>
          <p:cNvPr id="13" name="Picture Placeholder 10" descr="An empty placeholder to add an image. Click on the placeholder and select the image that you wish to add."/>
          <p:cNvSpPr>
            <a:spLocks noGrp="1"/>
          </p:cNvSpPr>
          <p:nvPr>
            <p:ph type="pic" sz="quarter" idx="15"/>
          </p:nvPr>
        </p:nvSpPr>
        <p:spPr>
          <a:xfrm>
            <a:off x="7592534" y="685800"/>
            <a:ext cx="2743200" cy="3913632"/>
          </a:xfrm>
          <a:solidFill>
            <a:schemeClr val="bg1">
              <a:lumMod val="95000"/>
            </a:schemeClr>
          </a:solidFill>
          <a:ln w="127000">
            <a:noFill/>
            <a:miter lim="800000"/>
          </a:ln>
          <a:effectLst>
            <a:outerShdw blurRad="88900" sx="101000" sy="101000" algn="ctr" rotWithShape="0">
              <a:schemeClr val="accent1">
                <a:lumMod val="50000"/>
                <a:alpha val="15000"/>
              </a:schemeClr>
            </a:outerShdw>
          </a:effectLst>
        </p:spPr>
        <p:txBody>
          <a:bodyPr vert="horz" lIns="91440" tIns="457200" rIns="91440" bIns="45720" rtlCol="0">
            <a:normAutofit/>
          </a:bodyPr>
          <a:lstStyle>
            <a:lvl1pPr marL="0" indent="-228600" algn="ctr">
              <a:buNone/>
              <a:defRPr/>
            </a:lvl1pPr>
          </a:lstStyle>
          <a:p>
            <a:pPr marL="45720" lvl="0" indent="0" algn="ctr"/>
            <a:r>
              <a:rPr lang="en-US"/>
              <a:t>Click icon to add picture</a:t>
            </a:r>
            <a:endParaRPr dirty="0"/>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A753D76A-AFCE-4D96-B917-CBEF96F7D1EB}" type="datetimeFigureOut">
              <a:rPr lang="en-US"/>
              <a:t>2/1/2024</a:t>
            </a:fld>
            <a:endParaRPr/>
          </a:p>
        </p:txBody>
      </p:sp>
      <p:sp>
        <p:nvSpPr>
          <p:cNvPr id="6" name="Slide Number Placeholder 5"/>
          <p:cNvSpPr>
            <a:spLocks noGrp="1"/>
          </p:cNvSpPr>
          <p:nvPr>
            <p:ph type="sldNum" sz="quarter" idx="12"/>
          </p:nvPr>
        </p:nvSpPr>
        <p:spPr/>
        <p:txBody>
          <a:bodyPr/>
          <a:lstStyle/>
          <a:p>
            <a:fld id="{F25A965E-3C11-4F28-82DC-E30D63FAC43C}" type="slidenum">
              <a:rPr/>
              <a:t>‹#›</a:t>
            </a:fld>
            <a:endParaRPr/>
          </a:p>
        </p:txBody>
      </p:sp>
    </p:spTree>
    <p:extLst>
      <p:ext uri="{BB962C8B-B14F-4D97-AF65-F5344CB8AC3E}">
        <p14:creationId xmlns:p14="http://schemas.microsoft.com/office/powerpoint/2010/main" val="3642607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A753D76A-AFCE-4D96-B917-CBEF96F7D1EB}" type="datetimeFigureOut">
              <a:rPr lang="en-US"/>
              <a:t>2/1/2024</a:t>
            </a:fld>
            <a:endParaRPr/>
          </a:p>
        </p:txBody>
      </p:sp>
      <p:sp>
        <p:nvSpPr>
          <p:cNvPr id="6" name="Slide Number Placeholder 5"/>
          <p:cNvSpPr>
            <a:spLocks noGrp="1"/>
          </p:cNvSpPr>
          <p:nvPr>
            <p:ph type="sldNum" sz="quarter" idx="12"/>
          </p:nvPr>
        </p:nvSpPr>
        <p:spPr/>
        <p:txBody>
          <a:bodyPr/>
          <a:lstStyle/>
          <a:p>
            <a:fld id="{F25A965E-3C11-4F28-82DC-E30D63FAC43C}" type="slidenum">
              <a:rPr/>
              <a:t>‹#›</a:t>
            </a:fld>
            <a:endParaRPr/>
          </a:p>
        </p:txBody>
      </p:sp>
    </p:spTree>
    <p:extLst>
      <p:ext uri="{BB962C8B-B14F-4D97-AF65-F5344CB8AC3E}">
        <p14:creationId xmlns:p14="http://schemas.microsoft.com/office/powerpoint/2010/main" val="2171888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and Content with Picture">
    <p:spTree>
      <p:nvGrpSpPr>
        <p:cNvPr id="1" name=""/>
        <p:cNvGrpSpPr/>
        <p:nvPr/>
      </p:nvGrpSpPr>
      <p:grpSpPr>
        <a:xfrm>
          <a:off x="0" y="0"/>
          <a:ext cx="0" cy="0"/>
          <a:chOff x="0" y="0"/>
          <a:chExt cx="0" cy="0"/>
        </a:xfrm>
      </p:grpSpPr>
      <p:sp>
        <p:nvSpPr>
          <p:cNvPr id="7" name="Rounded Rectangle 6"/>
          <p:cNvSpPr/>
          <p:nvPr/>
        </p:nvSpPr>
        <p:spPr bwMode="gray">
          <a:xfrm>
            <a:off x="2159492" y="0"/>
            <a:ext cx="9345120" cy="6858000"/>
          </a:xfrm>
          <a:prstGeom prst="roundRect">
            <a:avLst>
              <a:gd name="adj" fmla="val 0"/>
            </a:avLst>
          </a:prstGeom>
          <a:solidFill>
            <a:schemeClr val="bg1"/>
          </a:solidFill>
          <a:ln w="152400">
            <a:noFill/>
            <a:miter lim="800000"/>
          </a:ln>
          <a:effectLst>
            <a:outerShdw blurRad="88900" sx="101000" sy="101000" algn="ctr"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995612" y="319088"/>
            <a:ext cx="7670802" cy="1143000"/>
          </a:xfrm>
        </p:spPr>
        <p:txBody>
          <a:bodyPr/>
          <a:lstStyle/>
          <a:p>
            <a:r>
              <a:rPr lang="en-US"/>
              <a:t>Click to edit Master title style</a:t>
            </a:r>
            <a:endParaRPr/>
          </a:p>
        </p:txBody>
      </p:sp>
      <p:sp>
        <p:nvSpPr>
          <p:cNvPr id="12" name="Rectangle 11"/>
          <p:cNvSpPr/>
          <p:nvPr/>
        </p:nvSpPr>
        <p:spPr bwMode="gray">
          <a:xfrm rot="21379692">
            <a:off x="322262" y="211183"/>
            <a:ext cx="1542449" cy="2051702"/>
          </a:xfrm>
          <a:prstGeom prst="rect">
            <a:avLst/>
          </a:prstGeom>
          <a:solidFill>
            <a:schemeClr val="bg1"/>
          </a:solidFill>
          <a:ln w="190500">
            <a:noFill/>
            <a:miter lim="800000"/>
          </a:ln>
          <a:effectLst>
            <a:outerShdw blurRad="63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Picture Placeholder 13" descr="An empty placeholder to add an image. Click on the placeholder and select the image that you wish to add."/>
          <p:cNvSpPr>
            <a:spLocks noGrp="1"/>
          </p:cNvSpPr>
          <p:nvPr>
            <p:ph type="pic" sz="quarter" idx="13"/>
          </p:nvPr>
        </p:nvSpPr>
        <p:spPr bwMode="gray">
          <a:xfrm rot="180000">
            <a:off x="357415" y="280969"/>
            <a:ext cx="1446157" cy="1965874"/>
          </a:xfrm>
          <a:solidFill>
            <a:schemeClr val="bg1">
              <a:lumMod val="95000"/>
            </a:schemeClr>
          </a:solidFill>
          <a:ln w="76200">
            <a:solidFill>
              <a:schemeClr val="bg1"/>
            </a:solidFill>
            <a:miter lim="800000"/>
          </a:ln>
          <a:effectLst>
            <a:outerShdw blurRad="63500" algn="ctr" rotWithShape="0">
              <a:prstClr val="black">
                <a:alpha val="20000"/>
              </a:prstClr>
            </a:outerShdw>
          </a:effectLst>
        </p:spPr>
        <p:txBody>
          <a:bodyPr tIns="182880">
            <a:normAutofit/>
          </a:bodyPr>
          <a:lstStyle>
            <a:lvl1pPr marL="45720" indent="0" algn="ctr">
              <a:buNone/>
              <a:defRPr sz="1600"/>
            </a:lvl1pPr>
          </a:lstStyle>
          <a:p>
            <a:r>
              <a:rPr lang="en-US"/>
              <a:t>Click icon to add picture</a:t>
            </a:r>
            <a:endParaRPr dirty="0"/>
          </a:p>
        </p:txBody>
      </p:sp>
      <p:sp>
        <p:nvSpPr>
          <p:cNvPr id="3" name="Content Placeholder 2"/>
          <p:cNvSpPr>
            <a:spLocks noGrp="1"/>
          </p:cNvSpPr>
          <p:nvPr>
            <p:ph idx="1"/>
          </p:nvPr>
        </p:nvSpPr>
        <p:spPr>
          <a:xfrm>
            <a:off x="2995612" y="1643063"/>
            <a:ext cx="7670802" cy="4529137"/>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cxnSp>
        <p:nvCxnSpPr>
          <p:cNvPr id="8" name="Straight Connector 7"/>
          <p:cNvCxnSpPr/>
          <p:nvPr/>
        </p:nvCxnSpPr>
        <p:spPr>
          <a:xfrm>
            <a:off x="2309812" y="0"/>
            <a:ext cx="0" cy="6858000"/>
          </a:xfrm>
          <a:prstGeom prst="line">
            <a:avLst/>
          </a:prstGeom>
          <a:noFill/>
          <a:ln w="19050">
            <a:solidFill>
              <a:schemeClr val="accent3">
                <a:lumMod val="50000"/>
                <a:alpha val="1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cxnSp>
      <p:cxnSp>
        <p:nvCxnSpPr>
          <p:cNvPr id="9" name="Straight Connector 8"/>
          <p:cNvCxnSpPr/>
          <p:nvPr/>
        </p:nvCxnSpPr>
        <p:spPr>
          <a:xfrm>
            <a:off x="11352212" y="0"/>
            <a:ext cx="0" cy="6858000"/>
          </a:xfrm>
          <a:prstGeom prst="line">
            <a:avLst/>
          </a:prstGeom>
          <a:noFill/>
          <a:ln w="19050">
            <a:solidFill>
              <a:schemeClr val="accent3">
                <a:lumMod val="50000"/>
                <a:alpha val="1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cxn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A753D76A-AFCE-4D96-B917-CBEF96F7D1EB}" type="datetimeFigureOut">
              <a:rPr lang="en-US"/>
              <a:t>2/1/2024</a:t>
            </a:fld>
            <a:endParaRPr/>
          </a:p>
        </p:txBody>
      </p:sp>
      <p:sp>
        <p:nvSpPr>
          <p:cNvPr id="6" name="Slide Number Placeholder 5"/>
          <p:cNvSpPr>
            <a:spLocks noGrp="1"/>
          </p:cNvSpPr>
          <p:nvPr>
            <p:ph type="sldNum" sz="quarter" idx="12"/>
          </p:nvPr>
        </p:nvSpPr>
        <p:spPr/>
        <p:txBody>
          <a:bodyPr/>
          <a:lstStyle/>
          <a:p>
            <a:fld id="{F25A965E-3C11-4F28-82DC-E30D63FAC43C}" type="slidenum">
              <a:rPr/>
              <a:t>‹#›</a:t>
            </a:fld>
            <a:endParaRPr/>
          </a:p>
        </p:txBody>
      </p:sp>
    </p:spTree>
    <p:extLst>
      <p:ext uri="{BB962C8B-B14F-4D97-AF65-F5344CB8AC3E}">
        <p14:creationId xmlns:p14="http://schemas.microsoft.com/office/powerpoint/2010/main" val="22659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3" y="1643064"/>
            <a:ext cx="9144002" cy="2928936"/>
          </a:xfrm>
        </p:spPr>
        <p:txBody>
          <a:bodyPr anchor="b">
            <a:normAutofit/>
          </a:bodyPr>
          <a:lstStyle>
            <a:lvl1pPr algn="ctr">
              <a:lnSpc>
                <a:spcPct val="80000"/>
              </a:lnSpc>
              <a:defRPr sz="5600" b="0" cap="none" baseline="0">
                <a:solidFill>
                  <a:schemeClr val="tx1">
                    <a:lumMod val="75000"/>
                    <a:lumOff val="25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4572000"/>
            <a:ext cx="9144000" cy="1066799"/>
          </a:xfrm>
        </p:spPr>
        <p:txBody>
          <a:bodyPr anchor="t">
            <a:normAutofit/>
          </a:bodyPr>
          <a:lstStyle>
            <a:lvl1pPr marL="0" indent="0" algn="ctr">
              <a:spcBef>
                <a:spcPts val="0"/>
              </a:spcBef>
              <a:buNone/>
              <a:defRPr sz="2400">
                <a:solidFill>
                  <a:schemeClr val="tx1">
                    <a:lumMod val="90000"/>
                    <a:lumOff val="1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A753D76A-AFCE-4D96-B917-CBEF96F7D1EB}" type="datetimeFigureOut">
              <a:rPr lang="en-US"/>
              <a:t>2/1/2024</a:t>
            </a:fld>
            <a:endParaRPr/>
          </a:p>
        </p:txBody>
      </p:sp>
      <p:sp>
        <p:nvSpPr>
          <p:cNvPr id="6" name="Slide Number Placeholder 5"/>
          <p:cNvSpPr>
            <a:spLocks noGrp="1"/>
          </p:cNvSpPr>
          <p:nvPr>
            <p:ph type="sldNum" sz="quarter" idx="12"/>
          </p:nvPr>
        </p:nvSpPr>
        <p:spPr/>
        <p:txBody>
          <a:bodyPr/>
          <a:lstStyle/>
          <a:p>
            <a:fld id="{F25A965E-3C11-4F28-82DC-E30D63FAC43C}" type="slidenum">
              <a:rPr/>
              <a:t>‹#›</a:t>
            </a:fld>
            <a:endParaRPr/>
          </a:p>
        </p:txBody>
      </p:sp>
    </p:spTree>
    <p:extLst>
      <p:ext uri="{BB962C8B-B14F-4D97-AF65-F5344CB8AC3E}">
        <p14:creationId xmlns:p14="http://schemas.microsoft.com/office/powerpoint/2010/main" val="2932338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22412" y="1643063"/>
            <a:ext cx="4480560" cy="4529137"/>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185854" y="1643063"/>
            <a:ext cx="4480560" cy="4529137"/>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A753D76A-AFCE-4D96-B917-CBEF96F7D1EB}" type="datetimeFigureOut">
              <a:rPr lang="en-US"/>
              <a:t>2/1/2024</a:t>
            </a:fld>
            <a:endParaRPr/>
          </a:p>
        </p:txBody>
      </p:sp>
      <p:sp>
        <p:nvSpPr>
          <p:cNvPr id="7" name="Slide Number Placeholder 6"/>
          <p:cNvSpPr>
            <a:spLocks noGrp="1"/>
          </p:cNvSpPr>
          <p:nvPr>
            <p:ph type="sldNum" sz="quarter" idx="12"/>
          </p:nvPr>
        </p:nvSpPr>
        <p:spPr/>
        <p:txBody>
          <a:bodyPr/>
          <a:lstStyle/>
          <a:p>
            <a:fld id="{F25A965E-3C11-4F28-82DC-E30D63FAC43C}" type="slidenum">
              <a:rPr/>
              <a:t>‹#›</a:t>
            </a:fld>
            <a:endParaRPr/>
          </a:p>
        </p:txBody>
      </p:sp>
    </p:spTree>
    <p:extLst>
      <p:ext uri="{BB962C8B-B14F-4D97-AF65-F5344CB8AC3E}">
        <p14:creationId xmlns:p14="http://schemas.microsoft.com/office/powerpoint/2010/main" val="4206267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4" y="1624372"/>
            <a:ext cx="4480560" cy="737828"/>
          </a:xfrm>
        </p:spPr>
        <p:txBody>
          <a:bodyPr anchor="ctr"/>
          <a:lstStyle>
            <a:lvl1pPr marL="0" indent="0">
              <a:spcBef>
                <a:spcPts val="0"/>
              </a:spcBef>
              <a:buNone/>
              <a:defRPr sz="24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4" y="2438400"/>
            <a:ext cx="4480560" cy="37337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185854" y="1624372"/>
            <a:ext cx="4480560" cy="737828"/>
          </a:xfrm>
        </p:spPr>
        <p:txBody>
          <a:bodyPr anchor="ctr"/>
          <a:lstStyle>
            <a:lvl1pPr marL="0" indent="0">
              <a:spcBef>
                <a:spcPts val="0"/>
              </a:spcBef>
              <a:buNone/>
              <a:defRPr sz="24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5854" y="2438400"/>
            <a:ext cx="4480560" cy="37337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A753D76A-AFCE-4D96-B917-CBEF96F7D1EB}" type="datetimeFigureOut">
              <a:rPr lang="en-US"/>
              <a:t>2/1/2024</a:t>
            </a:fld>
            <a:endParaRPr/>
          </a:p>
        </p:txBody>
      </p:sp>
      <p:sp>
        <p:nvSpPr>
          <p:cNvPr id="9" name="Slide Number Placeholder 8"/>
          <p:cNvSpPr>
            <a:spLocks noGrp="1"/>
          </p:cNvSpPr>
          <p:nvPr>
            <p:ph type="sldNum" sz="quarter" idx="12"/>
          </p:nvPr>
        </p:nvSpPr>
        <p:spPr/>
        <p:txBody>
          <a:bodyPr/>
          <a:lstStyle/>
          <a:p>
            <a:fld id="{F25A965E-3C11-4F28-82DC-E30D63FAC43C}" type="slidenum">
              <a:rPr/>
              <a:t>‹#›</a:t>
            </a:fld>
            <a:endParaRPr/>
          </a:p>
        </p:txBody>
      </p:sp>
    </p:spTree>
    <p:extLst>
      <p:ext uri="{BB962C8B-B14F-4D97-AF65-F5344CB8AC3E}">
        <p14:creationId xmlns:p14="http://schemas.microsoft.com/office/powerpoint/2010/main" val="3424432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A753D76A-AFCE-4D96-B917-CBEF96F7D1EB}" type="datetimeFigureOut">
              <a:rPr lang="en-US"/>
              <a:t>2/1/2024</a:t>
            </a:fld>
            <a:endParaRPr/>
          </a:p>
        </p:txBody>
      </p:sp>
      <p:sp>
        <p:nvSpPr>
          <p:cNvPr id="5" name="Slide Number Placeholder 4"/>
          <p:cNvSpPr>
            <a:spLocks noGrp="1"/>
          </p:cNvSpPr>
          <p:nvPr>
            <p:ph type="sldNum" sz="quarter" idx="12"/>
          </p:nvPr>
        </p:nvSpPr>
        <p:spPr/>
        <p:txBody>
          <a:bodyPr/>
          <a:lstStyle/>
          <a:p>
            <a:fld id="{F25A965E-3C11-4F28-82DC-E30D63FAC43C}" type="slidenum">
              <a:rPr/>
              <a:t>‹#›</a:t>
            </a:fld>
            <a:endParaRPr/>
          </a:p>
        </p:txBody>
      </p:sp>
    </p:spTree>
    <p:extLst>
      <p:ext uri="{BB962C8B-B14F-4D97-AF65-F5344CB8AC3E}">
        <p14:creationId xmlns:p14="http://schemas.microsoft.com/office/powerpoint/2010/main" val="844294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bwMode="gray">
          <a:xfrm>
            <a:off x="684211" y="0"/>
            <a:ext cx="10820402" cy="6858000"/>
          </a:xfrm>
          <a:prstGeom prst="rect">
            <a:avLst/>
          </a:prstGeom>
          <a:solidFill>
            <a:schemeClr val="bg1"/>
          </a:solidFill>
          <a:ln w="152400">
            <a:noFill/>
            <a:miter lim="800000"/>
          </a:ln>
          <a:effectLst>
            <a:outerShdw blurRad="88900" sx="101000" sy="101000" algn="ctr"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8" name="Straight Connector 7"/>
          <p:cNvCxnSpPr/>
          <p:nvPr/>
        </p:nvCxnSpPr>
        <p:spPr>
          <a:xfrm>
            <a:off x="836612" y="0"/>
            <a:ext cx="0" cy="6858000"/>
          </a:xfrm>
          <a:prstGeom prst="line">
            <a:avLst/>
          </a:prstGeom>
          <a:noFill/>
          <a:ln w="19050">
            <a:solidFill>
              <a:schemeClr val="accent3">
                <a:lumMod val="50000"/>
                <a:alpha val="1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cxnSp>
      <p:cxnSp>
        <p:nvCxnSpPr>
          <p:cNvPr id="9" name="Straight Connector 8"/>
          <p:cNvCxnSpPr/>
          <p:nvPr/>
        </p:nvCxnSpPr>
        <p:spPr>
          <a:xfrm>
            <a:off x="11352212" y="0"/>
            <a:ext cx="0" cy="6858000"/>
          </a:xfrm>
          <a:prstGeom prst="line">
            <a:avLst/>
          </a:prstGeom>
          <a:noFill/>
          <a:ln w="19050">
            <a:solidFill>
              <a:schemeClr val="accent3">
                <a:lumMod val="50000"/>
                <a:alpha val="1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cxnSp>
      <p:sp>
        <p:nvSpPr>
          <p:cNvPr id="2" name="Title Placeholder 1"/>
          <p:cNvSpPr>
            <a:spLocks noGrp="1"/>
          </p:cNvSpPr>
          <p:nvPr>
            <p:ph type="title"/>
          </p:nvPr>
        </p:nvSpPr>
        <p:spPr>
          <a:xfrm>
            <a:off x="1522414" y="319088"/>
            <a:ext cx="9144000" cy="11430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4" y="1643063"/>
            <a:ext cx="9144000" cy="45291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07885" y="6400801"/>
            <a:ext cx="6796327" cy="276226"/>
          </a:xfrm>
          <a:prstGeom prst="rect">
            <a:avLst/>
          </a:prstGeom>
        </p:spPr>
        <p:txBody>
          <a:bodyPr vert="horz" lIns="91440" tIns="45720" rIns="91440" bIns="45720" rtlCol="0" anchor="ctr"/>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8456612" y="6400801"/>
            <a:ext cx="1167659" cy="276226"/>
          </a:xfrm>
          <a:prstGeom prst="rect">
            <a:avLst/>
          </a:prstGeom>
        </p:spPr>
        <p:txBody>
          <a:bodyPr vert="horz" lIns="91440" tIns="45720" rIns="91440" bIns="45720" rtlCol="0" anchor="ctr"/>
          <a:lstStyle>
            <a:lvl1pPr algn="r">
              <a:defRPr sz="1100">
                <a:solidFill>
                  <a:schemeClr val="tx1"/>
                </a:solidFill>
              </a:defRPr>
            </a:lvl1pPr>
          </a:lstStyle>
          <a:p>
            <a:fld id="{A753D76A-AFCE-4D96-B917-CBEF96F7D1EB}" type="datetimeFigureOut">
              <a:rPr lang="en-US" smtClean="0"/>
              <a:pPr/>
              <a:t>2/1/2024</a:t>
            </a:fld>
            <a:endParaRPr lang="en-US"/>
          </a:p>
        </p:txBody>
      </p:sp>
      <p:sp>
        <p:nvSpPr>
          <p:cNvPr id="6" name="Slide Number Placeholder 5"/>
          <p:cNvSpPr>
            <a:spLocks noGrp="1"/>
          </p:cNvSpPr>
          <p:nvPr>
            <p:ph type="sldNum" sz="quarter" idx="4"/>
          </p:nvPr>
        </p:nvSpPr>
        <p:spPr>
          <a:xfrm>
            <a:off x="9752012" y="6400801"/>
            <a:ext cx="914402" cy="276226"/>
          </a:xfrm>
          <a:prstGeom prst="rect">
            <a:avLst/>
          </a:prstGeom>
        </p:spPr>
        <p:txBody>
          <a:bodyPr vert="horz" lIns="91440" tIns="45720" rIns="91440" bIns="45720" rtlCol="0" anchor="ctr"/>
          <a:lstStyle>
            <a:lvl1pPr algn="r">
              <a:defRPr sz="1100">
                <a:solidFill>
                  <a:schemeClr val="tx1"/>
                </a:solidFill>
              </a:defRPr>
            </a:lvl1pPr>
          </a:lstStyle>
          <a:p>
            <a:fld id="{F25A965E-3C11-4F28-82DC-E30D63FAC43C}" type="slidenum">
              <a:rPr lang="en-US" smtClean="0"/>
              <a:pPr/>
              <a:t>‹#›</a:t>
            </a:fld>
            <a:endParaRPr lang="en-US"/>
          </a:p>
        </p:txBody>
      </p:sp>
    </p:spTree>
    <p:extLst>
      <p:ext uri="{BB962C8B-B14F-4D97-AF65-F5344CB8AC3E}">
        <p14:creationId xmlns:p14="http://schemas.microsoft.com/office/powerpoint/2010/main" val="2647839866"/>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50" r:id="rId4"/>
    <p:sldLayoutId id="214748366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5000"/>
        </a:lnSpc>
        <a:spcBef>
          <a:spcPct val="0"/>
        </a:spcBef>
        <a:buNone/>
        <a:defRPr sz="3600" kern="1200">
          <a:solidFill>
            <a:schemeClr val="tx1">
              <a:lumMod val="75000"/>
              <a:lumOff val="25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tx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tx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tx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tx1"/>
        </a:buClr>
        <a:buFont typeface="Arial" pitchFamily="34" charset="0"/>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Font typeface="Arial" pitchFamily="34" charset="0"/>
        <a:buChar char="•"/>
        <a:defRPr sz="1400" kern="1200">
          <a:solidFill>
            <a:schemeClr val="tx1"/>
          </a:solidFill>
          <a:latin typeface="+mn-lt"/>
          <a:ea typeface="+mn-ea"/>
          <a:cs typeface="+mn-cs"/>
        </a:defRPr>
      </a:lvl7pPr>
      <a:lvl8pPr marL="2514600" indent="-228600" algn="l" defTabSz="914400" rtl="0" eaLnBrk="1" latinLnBrk="0" hangingPunct="1">
        <a:lnSpc>
          <a:spcPct val="90000"/>
        </a:lnSpc>
        <a:spcBef>
          <a:spcPts val="800"/>
        </a:spcBef>
        <a:buFont typeface="Arial" pitchFamily="34" charset="0"/>
        <a:buChar char="•"/>
        <a:defRPr sz="1400" kern="1200">
          <a:solidFill>
            <a:schemeClr val="tx1"/>
          </a:solidFill>
          <a:latin typeface="+mn-lt"/>
          <a:ea typeface="+mn-ea"/>
          <a:cs typeface="+mn-cs"/>
        </a:defRPr>
      </a:lvl8pPr>
      <a:lvl9pPr marL="2834640" indent="-228600" algn="l" defTabSz="914400" rtl="0" eaLnBrk="1" latinLnBrk="0" hangingPunct="1">
        <a:lnSpc>
          <a:spcPct val="90000"/>
        </a:lnSpc>
        <a:spcBef>
          <a:spcPts val="800"/>
        </a:spcBef>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eg"/><Relationship Id="rId1" Type="http://schemas.openxmlformats.org/officeDocument/2006/relationships/slideLayout" Target="../slideLayouts/slideLayout12.xml"/><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485900" y="4869160"/>
            <a:ext cx="9860462" cy="947736"/>
          </a:xfrm>
        </p:spPr>
        <p:txBody>
          <a:bodyPr>
            <a:noAutofit/>
          </a:bodyPr>
          <a:lstStyle/>
          <a:p>
            <a:r>
              <a:rPr lang="en-IN" sz="7500" b="1" i="0" dirty="0">
                <a:effectLst/>
                <a:latin typeface="Algerian" panose="04020705040A02060702" pitchFamily="82" charset="0"/>
              </a:rPr>
              <a:t>Restaurant Sales </a:t>
            </a:r>
            <a:endParaRPr lang="en-US" sz="7500" dirty="0">
              <a:latin typeface="Algerian" panose="04020705040A02060702" pitchFamily="82" charset="0"/>
            </a:endParaRPr>
          </a:p>
        </p:txBody>
      </p:sp>
      <p:sp>
        <p:nvSpPr>
          <p:cNvPr id="5" name="Subtitle 4"/>
          <p:cNvSpPr>
            <a:spLocks noGrp="1"/>
          </p:cNvSpPr>
          <p:nvPr>
            <p:ph type="subTitle" idx="1"/>
          </p:nvPr>
        </p:nvSpPr>
        <p:spPr>
          <a:xfrm>
            <a:off x="3502124" y="5940247"/>
            <a:ext cx="5580111" cy="720080"/>
          </a:xfrm>
        </p:spPr>
        <p:txBody>
          <a:bodyPr>
            <a:normAutofit/>
          </a:bodyPr>
          <a:lstStyle/>
          <a:p>
            <a:r>
              <a:rPr lang="en-US" sz="2200" dirty="0">
                <a:solidFill>
                  <a:schemeClr val="accent1">
                    <a:lumMod val="75000"/>
                  </a:schemeClr>
                </a:solidFill>
                <a:latin typeface="Algerian" panose="04020705040A02060702" pitchFamily="82" charset="0"/>
              </a:rPr>
              <a:t>Learner : Sakshi Laxman Waghmare</a:t>
            </a:r>
          </a:p>
          <a:p>
            <a:r>
              <a:rPr lang="en-US" sz="2200" dirty="0">
                <a:solidFill>
                  <a:schemeClr val="accent1">
                    <a:lumMod val="75000"/>
                  </a:schemeClr>
                </a:solidFill>
                <a:latin typeface="Algerian" panose="04020705040A02060702" pitchFamily="82" charset="0"/>
              </a:rPr>
              <a:t>Guide : Shruti Gode</a:t>
            </a:r>
          </a:p>
        </p:txBody>
      </p:sp>
      <p:pic>
        <p:nvPicPr>
          <p:cNvPr id="16" name="Picture Placeholder 15">
            <a:extLst>
              <a:ext uri="{FF2B5EF4-FFF2-40B4-BE49-F238E27FC236}">
                <a16:creationId xmlns:a16="http://schemas.microsoft.com/office/drawing/2014/main" id="{12BC8741-4799-BA1A-AB07-35EB835BAD90}"/>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25590" r="25590"/>
          <a:stretch>
            <a:fillRect/>
          </a:stretch>
        </p:blipFill>
        <p:spPr/>
      </p:pic>
      <p:pic>
        <p:nvPicPr>
          <p:cNvPr id="20" name="Picture Placeholder 19">
            <a:extLst>
              <a:ext uri="{FF2B5EF4-FFF2-40B4-BE49-F238E27FC236}">
                <a16:creationId xmlns:a16="http://schemas.microsoft.com/office/drawing/2014/main" id="{2B40CF42-1EDC-D5D5-B5B7-629470CA6665}"/>
              </a:ext>
            </a:extLst>
          </p:cNvPr>
          <p:cNvPicPr>
            <a:picLocks noGrp="1" noChangeAspect="1"/>
          </p:cNvPicPr>
          <p:nvPr>
            <p:ph type="pic" sz="quarter" idx="13"/>
          </p:nvPr>
        </p:nvPicPr>
        <p:blipFill>
          <a:blip r:embed="rId4" cstate="print">
            <a:extLst>
              <a:ext uri="{28A0092B-C50C-407E-A947-70E740481C1C}">
                <a14:useLocalDpi xmlns:a14="http://schemas.microsoft.com/office/drawing/2010/main" val="0"/>
              </a:ext>
            </a:extLst>
          </a:blip>
          <a:srcRect t="2051" b="2051"/>
          <a:stretch>
            <a:fillRect/>
          </a:stretch>
        </p:blipFill>
        <p:spPr/>
      </p:pic>
      <p:pic>
        <p:nvPicPr>
          <p:cNvPr id="36" name="Picture Placeholder 35">
            <a:extLst>
              <a:ext uri="{FF2B5EF4-FFF2-40B4-BE49-F238E27FC236}">
                <a16:creationId xmlns:a16="http://schemas.microsoft.com/office/drawing/2014/main" id="{315CC145-F26C-36C6-34EB-BE50107C5821}"/>
              </a:ext>
            </a:extLst>
          </p:cNvPr>
          <p:cNvPicPr>
            <a:picLocks noGrp="1" noChangeAspect="1"/>
          </p:cNvPicPr>
          <p:nvPr>
            <p:ph type="pic" sz="quarter" idx="15"/>
          </p:nvPr>
        </p:nvPicPr>
        <p:blipFill>
          <a:blip r:embed="rId5">
            <a:extLst>
              <a:ext uri="{28A0092B-C50C-407E-A947-70E740481C1C}">
                <a14:useLocalDpi xmlns:a14="http://schemas.microsoft.com/office/drawing/2010/main" val="0"/>
              </a:ext>
            </a:extLst>
          </a:blip>
          <a:srcRect l="5177" r="5177"/>
          <a:stretch>
            <a:fillRect/>
          </a:stretch>
        </p:blipFill>
        <p:spPr/>
      </p:pic>
    </p:spTree>
    <p:extLst>
      <p:ext uri="{BB962C8B-B14F-4D97-AF65-F5344CB8AC3E}">
        <p14:creationId xmlns:p14="http://schemas.microsoft.com/office/powerpoint/2010/main" val="3073818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09836" y="188640"/>
            <a:ext cx="7272808" cy="585192"/>
          </a:xfrm>
        </p:spPr>
        <p:txBody>
          <a:bodyPr>
            <a:normAutofit fontScale="92500"/>
          </a:bodyPr>
          <a:lstStyle/>
          <a:p>
            <a:pPr algn="l"/>
            <a:r>
              <a:rPr lang="en-US" sz="3000" dirty="0">
                <a:solidFill>
                  <a:schemeClr val="accent1"/>
                </a:solidFill>
                <a:effectLst>
                  <a:outerShdw blurRad="38100" dist="38100" dir="2700000" algn="tl">
                    <a:srgbClr val="000000">
                      <a:alpha val="43137"/>
                    </a:srgbClr>
                  </a:outerShdw>
                </a:effectLst>
              </a:rPr>
              <a:t>Popularity of items at Different Times in a Day</a:t>
            </a:r>
          </a:p>
        </p:txBody>
      </p:sp>
      <p:sp>
        <p:nvSpPr>
          <p:cNvPr id="8" name="TextBox 7">
            <a:extLst>
              <a:ext uri="{FF2B5EF4-FFF2-40B4-BE49-F238E27FC236}">
                <a16:creationId xmlns:a16="http://schemas.microsoft.com/office/drawing/2014/main" id="{AE6BC3A7-F7AC-1E3F-EC85-4D36127C4E1D}"/>
              </a:ext>
            </a:extLst>
          </p:cNvPr>
          <p:cNvSpPr txBox="1"/>
          <p:nvPr/>
        </p:nvSpPr>
        <p:spPr>
          <a:xfrm>
            <a:off x="1233872" y="5961474"/>
            <a:ext cx="9721080" cy="707886"/>
          </a:xfrm>
          <a:prstGeom prst="rect">
            <a:avLst/>
          </a:prstGeom>
          <a:noFill/>
        </p:spPr>
        <p:txBody>
          <a:bodyPr wrap="square" rtlCol="0">
            <a:spAutoFit/>
          </a:bodyPr>
          <a:lstStyle/>
          <a:p>
            <a:r>
              <a:rPr lang="en-GB" sz="2000" b="1" dirty="0">
                <a:cs typeface="Calibri" panose="020F0502020204030204" pitchFamily="34" charset="0"/>
              </a:rPr>
              <a:t>Interpretation :</a:t>
            </a:r>
          </a:p>
          <a:p>
            <a:r>
              <a:rPr lang="en-GB" sz="2000" b="0" i="0" dirty="0">
                <a:effectLst/>
              </a:rPr>
              <a:t>Cold coffee and Frankie are the most preferred items throughout the day.</a:t>
            </a:r>
            <a:endParaRPr lang="en-GB" sz="2000" b="1" dirty="0">
              <a:cs typeface="Calibri" panose="020F0502020204030204" pitchFamily="34" charset="0"/>
            </a:endParaRPr>
          </a:p>
        </p:txBody>
      </p:sp>
      <p:pic>
        <p:nvPicPr>
          <p:cNvPr id="5" name="Picture 4">
            <a:extLst>
              <a:ext uri="{FF2B5EF4-FFF2-40B4-BE49-F238E27FC236}">
                <a16:creationId xmlns:a16="http://schemas.microsoft.com/office/drawing/2014/main" id="{DBBDC4A5-39FB-79D5-3D6D-C978F763A8CE}"/>
              </a:ext>
            </a:extLst>
          </p:cNvPr>
          <p:cNvPicPr>
            <a:picLocks noChangeAspect="1"/>
          </p:cNvPicPr>
          <p:nvPr/>
        </p:nvPicPr>
        <p:blipFill>
          <a:blip r:embed="rId2"/>
          <a:stretch>
            <a:fillRect/>
          </a:stretch>
        </p:blipFill>
        <p:spPr>
          <a:xfrm>
            <a:off x="2205980" y="879480"/>
            <a:ext cx="7920880" cy="491287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937470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878D8559-03E0-4047-ACD0-350DA9098228}"/>
              </a:ext>
            </a:extLst>
          </p:cNvPr>
          <p:cNvSpPr>
            <a:spLocks noGrp="1"/>
          </p:cNvSpPr>
          <p:nvPr>
            <p:ph type="title"/>
          </p:nvPr>
        </p:nvSpPr>
        <p:spPr/>
        <p:txBody>
          <a:bodyPr/>
          <a:lstStyle/>
          <a:p>
            <a:r>
              <a:rPr lang="en-US" dirty="0"/>
              <a:t>Blank slide</a:t>
            </a:r>
          </a:p>
        </p:txBody>
      </p:sp>
      <p:pic>
        <p:nvPicPr>
          <p:cNvPr id="7" name="Picture 6">
            <a:extLst>
              <a:ext uri="{FF2B5EF4-FFF2-40B4-BE49-F238E27FC236}">
                <a16:creationId xmlns:a16="http://schemas.microsoft.com/office/drawing/2014/main" id="{3183D7B0-6A13-D849-4404-DB4548609F46}"/>
              </a:ext>
            </a:extLst>
          </p:cNvPr>
          <p:cNvPicPr>
            <a:picLocks noChangeAspect="1"/>
          </p:cNvPicPr>
          <p:nvPr/>
        </p:nvPicPr>
        <p:blipFill>
          <a:blip r:embed="rId2"/>
          <a:stretch>
            <a:fillRect/>
          </a:stretch>
        </p:blipFill>
        <p:spPr>
          <a:xfrm>
            <a:off x="454918" y="521355"/>
            <a:ext cx="11278988" cy="5815289"/>
          </a:xfrm>
          <a:prstGeom prst="rect">
            <a:avLst/>
          </a:prstGeom>
          <a:ln>
            <a:noFill/>
          </a:ln>
          <a:effectLst>
            <a:glow rad="228600">
              <a:schemeClr val="accent2">
                <a:satMod val="175000"/>
                <a:alpha val="40000"/>
              </a:schemeClr>
            </a:glow>
            <a:outerShdw blurRad="190500" algn="tl" rotWithShape="0">
              <a:srgbClr val="000000">
                <a:alpha val="70000"/>
              </a:srgbClr>
            </a:outerShdw>
          </a:effectLst>
        </p:spPr>
      </p:pic>
    </p:spTree>
    <p:extLst>
      <p:ext uri="{BB962C8B-B14F-4D97-AF65-F5344CB8AC3E}">
        <p14:creationId xmlns:p14="http://schemas.microsoft.com/office/powerpoint/2010/main" val="3370500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9996" y="228929"/>
            <a:ext cx="5979120" cy="805656"/>
          </a:xfrm>
        </p:spPr>
        <p:txBody>
          <a:bodyPr>
            <a:normAutofit/>
          </a:bodyPr>
          <a:lstStyle/>
          <a:p>
            <a:r>
              <a:rPr lang="en-US" sz="5000" dirty="0">
                <a:latin typeface="Algerian" panose="04020705040A02060702" pitchFamily="82" charset="0"/>
              </a:rPr>
              <a:t>Recommendation</a:t>
            </a:r>
          </a:p>
        </p:txBody>
      </p:sp>
      <p:pic>
        <p:nvPicPr>
          <p:cNvPr id="8" name="Picture Placeholder 7">
            <a:extLst>
              <a:ext uri="{FF2B5EF4-FFF2-40B4-BE49-F238E27FC236}">
                <a16:creationId xmlns:a16="http://schemas.microsoft.com/office/drawing/2014/main" id="{DD4D4E1E-8F4B-114E-1A4B-DF5F29FF731D}"/>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25473" r="25473"/>
          <a:stretch>
            <a:fillRect/>
          </a:stretch>
        </p:blipFill>
        <p:spPr/>
      </p:pic>
      <p:sp>
        <p:nvSpPr>
          <p:cNvPr id="15" name="TextBox 14">
            <a:extLst>
              <a:ext uri="{FF2B5EF4-FFF2-40B4-BE49-F238E27FC236}">
                <a16:creationId xmlns:a16="http://schemas.microsoft.com/office/drawing/2014/main" id="{E9CE63D8-CD89-7FA7-3B74-2EF07B36531F}"/>
              </a:ext>
            </a:extLst>
          </p:cNvPr>
          <p:cNvSpPr txBox="1"/>
          <p:nvPr/>
        </p:nvSpPr>
        <p:spPr>
          <a:xfrm>
            <a:off x="2422004" y="1412776"/>
            <a:ext cx="8885756" cy="5016758"/>
          </a:xfrm>
          <a:prstGeom prst="rect">
            <a:avLst/>
          </a:prstGeom>
          <a:noFill/>
        </p:spPr>
        <p:txBody>
          <a:bodyPr wrap="square">
            <a:spAutoFit/>
          </a:bodyPr>
          <a:lstStyle/>
          <a:p>
            <a:r>
              <a:rPr lang="en-GB" sz="2000" b="0" i="0" dirty="0">
                <a:effectLst/>
                <a:latin typeface="Sohne"/>
              </a:rPr>
              <a:t>	</a:t>
            </a:r>
            <a:r>
              <a:rPr lang="en-GB" sz="2000" b="0" i="0" dirty="0">
                <a:effectLst/>
                <a:latin typeface="Sohne"/>
                <a:ea typeface="Cambria" panose="02040503050406030204" pitchFamily="18" charset="0"/>
              </a:rPr>
              <a:t>During the month of May, sales experience a significant peak, with notable increases observed during holiday periods and festive seasons such as Diwali, Christmas, and the New Year.</a:t>
            </a:r>
            <a:r>
              <a:rPr lang="en-GB" sz="2000" b="0" i="0" dirty="0">
                <a:effectLst/>
                <a:latin typeface="Sohne"/>
              </a:rPr>
              <a:t> For effective inventory management, the restaurant should consider stocking up on specific food items based on customer preferences at different times of the day:</a:t>
            </a:r>
          </a:p>
          <a:p>
            <a:pPr marL="800100" lvl="1" indent="-342900">
              <a:buFont typeface="Arial" panose="020B0604020202020204" pitchFamily="34" charset="0"/>
              <a:buChar char="•"/>
            </a:pPr>
            <a:r>
              <a:rPr lang="en-GB" sz="2000" dirty="0">
                <a:latin typeface="Sohne"/>
              </a:rPr>
              <a:t>At</a:t>
            </a:r>
            <a:r>
              <a:rPr lang="en-GB" sz="2000" b="0" i="0" dirty="0">
                <a:effectLst/>
                <a:latin typeface="Sohne"/>
              </a:rPr>
              <a:t> the morning time, popular choices include Cold Coffee, Sandwich, and Panipuri.</a:t>
            </a:r>
          </a:p>
          <a:p>
            <a:pPr marL="800100" lvl="1" indent="-342900">
              <a:buFont typeface="Arial" panose="020B0604020202020204" pitchFamily="34" charset="0"/>
              <a:buChar char="•"/>
            </a:pPr>
            <a:r>
              <a:rPr lang="en-GB" sz="2000" b="0" i="0" dirty="0">
                <a:effectLst/>
                <a:latin typeface="Sohne"/>
              </a:rPr>
              <a:t>Afternoons more preference </a:t>
            </a:r>
            <a:r>
              <a:rPr lang="en-GB" sz="2000" dirty="0">
                <a:latin typeface="Sohne"/>
              </a:rPr>
              <a:t>is </a:t>
            </a:r>
            <a:r>
              <a:rPr lang="en-GB" sz="2000" b="0" i="0" dirty="0">
                <a:effectLst/>
                <a:latin typeface="Sohne"/>
              </a:rPr>
              <a:t>for Cold Coffee and Sugarcane.</a:t>
            </a:r>
          </a:p>
          <a:p>
            <a:pPr marL="800100" lvl="1" indent="-342900">
              <a:buFont typeface="Arial" panose="020B0604020202020204" pitchFamily="34" charset="0"/>
              <a:buChar char="•"/>
            </a:pPr>
            <a:r>
              <a:rPr lang="en-GB" sz="2000" dirty="0">
                <a:latin typeface="Sohne"/>
              </a:rPr>
              <a:t>At </a:t>
            </a:r>
            <a:r>
              <a:rPr lang="en-GB" sz="2000" b="0" i="0" dirty="0">
                <a:effectLst/>
                <a:latin typeface="Sohne"/>
              </a:rPr>
              <a:t>the evening time, people really enjoy having Sugarcane and Panipuri.</a:t>
            </a:r>
          </a:p>
          <a:p>
            <a:pPr marL="800100" lvl="1" indent="-342900">
              <a:buFont typeface="Arial" panose="020B0604020202020204" pitchFamily="34" charset="0"/>
              <a:buChar char="•"/>
            </a:pPr>
            <a:r>
              <a:rPr lang="en-GB" sz="2000" b="0" i="0" dirty="0">
                <a:effectLst/>
                <a:latin typeface="Sohne"/>
              </a:rPr>
              <a:t>At night, people particularly like to have Cold Coffee, Sandwich, and Frankie.</a:t>
            </a:r>
          </a:p>
          <a:p>
            <a:pPr marL="800100" lvl="1" indent="-342900">
              <a:buFont typeface="Arial" panose="020B0604020202020204" pitchFamily="34" charset="0"/>
              <a:buChar char="•"/>
            </a:pPr>
            <a:r>
              <a:rPr lang="en-GB" sz="2000" b="0" i="0" dirty="0">
                <a:effectLst/>
                <a:latin typeface="Sohne"/>
              </a:rPr>
              <a:t>Panipuri sales are highest during midnight</a:t>
            </a:r>
          </a:p>
          <a:p>
            <a:pPr lvl="1"/>
            <a:endParaRPr lang="en-GB" sz="2000" b="0" i="0" dirty="0">
              <a:effectLst/>
              <a:latin typeface="Sohne"/>
            </a:endParaRPr>
          </a:p>
          <a:p>
            <a:pPr algn="l"/>
            <a:r>
              <a:rPr lang="en-GB" sz="2000" dirty="0">
                <a:latin typeface="Sohne"/>
              </a:rPr>
              <a:t>	</a:t>
            </a:r>
            <a:r>
              <a:rPr lang="en-GB" sz="2000" b="0" i="0" dirty="0">
                <a:effectLst/>
                <a:latin typeface="Sohne"/>
              </a:rPr>
              <a:t>The preferred item for most customers is cold coffee, and they choose to pay their bills using cash.</a:t>
            </a:r>
            <a:r>
              <a:rPr lang="en-GB" sz="2000" dirty="0">
                <a:latin typeface="Sohne"/>
              </a:rPr>
              <a:t>	 </a:t>
            </a:r>
            <a:br>
              <a:rPr lang="en-GB" sz="2000" dirty="0">
                <a:latin typeface="Sohne"/>
              </a:rPr>
            </a:br>
            <a:r>
              <a:rPr lang="en-GB" sz="2000" dirty="0">
                <a:latin typeface="Sohne"/>
              </a:rPr>
              <a:t>	</a:t>
            </a:r>
            <a:r>
              <a:rPr lang="en-GB" sz="2000" b="0" i="0" dirty="0">
                <a:effectLst/>
                <a:latin typeface="Sohne"/>
              </a:rPr>
              <a:t>The male staff received a higher number of orders compared to the female staff, indicating strong performance by the male team.</a:t>
            </a:r>
          </a:p>
        </p:txBody>
      </p:sp>
    </p:spTree>
    <p:extLst>
      <p:ext uri="{BB962C8B-B14F-4D97-AF65-F5344CB8AC3E}">
        <p14:creationId xmlns:p14="http://schemas.microsoft.com/office/powerpoint/2010/main" val="1166567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6119076-4C3D-BD94-CE80-1DF3D84B0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62564" y="0"/>
            <a:ext cx="3888432" cy="6858000"/>
          </a:xfrm>
          <a:prstGeom prst="rect">
            <a:avLst/>
          </a:prstGeom>
        </p:spPr>
      </p:pic>
      <p:pic>
        <p:nvPicPr>
          <p:cNvPr id="12" name="Picture Placeholder 11">
            <a:extLst>
              <a:ext uri="{FF2B5EF4-FFF2-40B4-BE49-F238E27FC236}">
                <a16:creationId xmlns:a16="http://schemas.microsoft.com/office/drawing/2014/main" id="{C3F04E48-5423-BB0B-865F-87842C1F0B7A}"/>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2966" b="2966"/>
          <a:stretch>
            <a:fillRect/>
          </a:stretch>
        </p:blipFill>
        <p:spPr/>
      </p:pic>
      <p:pic>
        <p:nvPicPr>
          <p:cNvPr id="18" name="Picture 17">
            <a:extLst>
              <a:ext uri="{FF2B5EF4-FFF2-40B4-BE49-F238E27FC236}">
                <a16:creationId xmlns:a16="http://schemas.microsoft.com/office/drawing/2014/main" id="{18C673A6-E5F1-F8CB-A1CC-D2171846C3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89956" y="2060848"/>
            <a:ext cx="3499589" cy="2592288"/>
          </a:xfrm>
          <a:prstGeom prst="rect">
            <a:avLst/>
          </a:prstGeom>
        </p:spPr>
      </p:pic>
    </p:spTree>
    <p:extLst>
      <p:ext uri="{BB962C8B-B14F-4D97-AF65-F5344CB8AC3E}">
        <p14:creationId xmlns:p14="http://schemas.microsoft.com/office/powerpoint/2010/main" val="1019588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81844" y="332656"/>
            <a:ext cx="5868142" cy="697384"/>
          </a:xfrm>
        </p:spPr>
        <p:txBody>
          <a:bodyPr>
            <a:normAutofit/>
          </a:bodyPr>
          <a:lstStyle/>
          <a:p>
            <a:r>
              <a:rPr lang="fr-FR" sz="4000" dirty="0">
                <a:latin typeface="Algerian" panose="04020705040A02060702" pitchFamily="82" charset="0"/>
              </a:rPr>
              <a:t>Business Objectives</a:t>
            </a:r>
            <a:endParaRPr lang="en-US" sz="4000" dirty="0">
              <a:latin typeface="Algerian" panose="04020705040A02060702" pitchFamily="82" charset="0"/>
            </a:endParaRPr>
          </a:p>
        </p:txBody>
      </p:sp>
      <p:sp>
        <p:nvSpPr>
          <p:cNvPr id="2" name="TextBox 1">
            <a:extLst>
              <a:ext uri="{FF2B5EF4-FFF2-40B4-BE49-F238E27FC236}">
                <a16:creationId xmlns:a16="http://schemas.microsoft.com/office/drawing/2014/main" id="{7BDAA1D1-0F44-B033-B814-C36AD39EBF8F}"/>
              </a:ext>
            </a:extLst>
          </p:cNvPr>
          <p:cNvSpPr txBox="1"/>
          <p:nvPr/>
        </p:nvSpPr>
        <p:spPr>
          <a:xfrm>
            <a:off x="998997" y="1124744"/>
            <a:ext cx="9793088" cy="923330"/>
          </a:xfrm>
          <a:prstGeom prst="rect">
            <a:avLst/>
          </a:prstGeom>
          <a:noFill/>
        </p:spPr>
        <p:txBody>
          <a:bodyPr wrap="square" rtlCol="0">
            <a:spAutoFit/>
          </a:bodyPr>
          <a:lstStyle/>
          <a:p>
            <a:r>
              <a:rPr lang="en-GB" dirty="0"/>
              <a:t>	The restaurant wants to study sales trends and figure out what food customers like the most. This analysis will help them stock up on those popular items at the right times, making their sales better in the future.</a:t>
            </a:r>
            <a:endParaRPr lang="en-IN" dirty="0"/>
          </a:p>
        </p:txBody>
      </p:sp>
      <p:graphicFrame>
        <p:nvGraphicFramePr>
          <p:cNvPr id="9" name="Diagram 8">
            <a:extLst>
              <a:ext uri="{FF2B5EF4-FFF2-40B4-BE49-F238E27FC236}">
                <a16:creationId xmlns:a16="http://schemas.microsoft.com/office/drawing/2014/main" id="{ECD47BC3-F28A-7301-60C1-4D648DA442D9}"/>
              </a:ext>
            </a:extLst>
          </p:cNvPr>
          <p:cNvGraphicFramePr/>
          <p:nvPr>
            <p:extLst>
              <p:ext uri="{D42A27DB-BD31-4B8C-83A1-F6EECF244321}">
                <p14:modId xmlns:p14="http://schemas.microsoft.com/office/powerpoint/2010/main" val="3720618841"/>
              </p:ext>
            </p:extLst>
          </p:nvPr>
        </p:nvGraphicFramePr>
        <p:xfrm>
          <a:off x="1341883" y="2348880"/>
          <a:ext cx="8928993" cy="35727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D3D14A35-3F37-DE40-8E4A-FEBDEF51A684}"/>
              </a:ext>
            </a:extLst>
          </p:cNvPr>
          <p:cNvSpPr txBox="1"/>
          <p:nvPr/>
        </p:nvSpPr>
        <p:spPr>
          <a:xfrm>
            <a:off x="1485900" y="2535287"/>
            <a:ext cx="360040" cy="461665"/>
          </a:xfrm>
          <a:prstGeom prst="rect">
            <a:avLst/>
          </a:prstGeom>
          <a:noFill/>
        </p:spPr>
        <p:txBody>
          <a:bodyPr wrap="square" rtlCol="0">
            <a:spAutoFit/>
          </a:bodyPr>
          <a:lstStyle/>
          <a:p>
            <a:pPr algn="ctr"/>
            <a:r>
              <a:rPr lang="en-GB" sz="2400" b="1" dirty="0">
                <a:solidFill>
                  <a:srgbClr val="C00000"/>
                </a:solidFill>
              </a:rPr>
              <a:t>1</a:t>
            </a:r>
            <a:endParaRPr lang="en-IN" sz="2400" b="1" dirty="0">
              <a:solidFill>
                <a:srgbClr val="C00000"/>
              </a:solidFill>
            </a:endParaRPr>
          </a:p>
        </p:txBody>
      </p:sp>
      <p:sp>
        <p:nvSpPr>
          <p:cNvPr id="12" name="TextBox 11">
            <a:extLst>
              <a:ext uri="{FF2B5EF4-FFF2-40B4-BE49-F238E27FC236}">
                <a16:creationId xmlns:a16="http://schemas.microsoft.com/office/drawing/2014/main" id="{354B681B-1B5F-4916-C911-ADFE6E9FE09D}"/>
              </a:ext>
            </a:extLst>
          </p:cNvPr>
          <p:cNvSpPr txBox="1"/>
          <p:nvPr/>
        </p:nvSpPr>
        <p:spPr>
          <a:xfrm>
            <a:off x="1810797" y="3223266"/>
            <a:ext cx="360040" cy="461665"/>
          </a:xfrm>
          <a:prstGeom prst="rect">
            <a:avLst/>
          </a:prstGeom>
          <a:noFill/>
        </p:spPr>
        <p:txBody>
          <a:bodyPr wrap="square" rtlCol="0">
            <a:spAutoFit/>
          </a:bodyPr>
          <a:lstStyle/>
          <a:p>
            <a:pPr algn="ctr"/>
            <a:r>
              <a:rPr lang="en-GB" sz="2400" b="1" dirty="0">
                <a:solidFill>
                  <a:srgbClr val="C00000"/>
                </a:solidFill>
              </a:rPr>
              <a:t>2</a:t>
            </a:r>
            <a:endParaRPr lang="en-IN" sz="2400" b="1" dirty="0">
              <a:solidFill>
                <a:srgbClr val="C00000"/>
              </a:solidFill>
            </a:endParaRPr>
          </a:p>
        </p:txBody>
      </p:sp>
      <p:sp>
        <p:nvSpPr>
          <p:cNvPr id="13" name="TextBox 12">
            <a:extLst>
              <a:ext uri="{FF2B5EF4-FFF2-40B4-BE49-F238E27FC236}">
                <a16:creationId xmlns:a16="http://schemas.microsoft.com/office/drawing/2014/main" id="{B12D78C0-3C61-3BCD-8513-CA7F9DCAEAA3}"/>
              </a:ext>
            </a:extLst>
          </p:cNvPr>
          <p:cNvSpPr txBox="1"/>
          <p:nvPr/>
        </p:nvSpPr>
        <p:spPr>
          <a:xfrm>
            <a:off x="1917948" y="3904409"/>
            <a:ext cx="360040" cy="461665"/>
          </a:xfrm>
          <a:prstGeom prst="rect">
            <a:avLst/>
          </a:prstGeom>
          <a:noFill/>
        </p:spPr>
        <p:txBody>
          <a:bodyPr wrap="square" rtlCol="0">
            <a:spAutoFit/>
          </a:bodyPr>
          <a:lstStyle/>
          <a:p>
            <a:pPr algn="ctr"/>
            <a:r>
              <a:rPr lang="en-GB" sz="2400" b="1" dirty="0">
                <a:solidFill>
                  <a:srgbClr val="C00000"/>
                </a:solidFill>
              </a:rPr>
              <a:t>3</a:t>
            </a:r>
            <a:endParaRPr lang="en-IN" sz="2400" b="1" dirty="0">
              <a:solidFill>
                <a:srgbClr val="C00000"/>
              </a:solidFill>
            </a:endParaRPr>
          </a:p>
        </p:txBody>
      </p:sp>
      <p:sp>
        <p:nvSpPr>
          <p:cNvPr id="14" name="TextBox 13">
            <a:extLst>
              <a:ext uri="{FF2B5EF4-FFF2-40B4-BE49-F238E27FC236}">
                <a16:creationId xmlns:a16="http://schemas.microsoft.com/office/drawing/2014/main" id="{2BE4851B-53F6-C212-7463-649C2858F9EA}"/>
              </a:ext>
            </a:extLst>
          </p:cNvPr>
          <p:cNvSpPr txBox="1"/>
          <p:nvPr/>
        </p:nvSpPr>
        <p:spPr>
          <a:xfrm>
            <a:off x="1810797" y="4541221"/>
            <a:ext cx="360040" cy="461665"/>
          </a:xfrm>
          <a:prstGeom prst="rect">
            <a:avLst/>
          </a:prstGeom>
          <a:noFill/>
        </p:spPr>
        <p:txBody>
          <a:bodyPr wrap="square" rtlCol="0">
            <a:spAutoFit/>
          </a:bodyPr>
          <a:lstStyle/>
          <a:p>
            <a:pPr algn="ctr"/>
            <a:r>
              <a:rPr lang="en-GB" sz="2400" b="1" dirty="0">
                <a:solidFill>
                  <a:srgbClr val="C00000"/>
                </a:solidFill>
              </a:rPr>
              <a:t>4</a:t>
            </a:r>
            <a:endParaRPr lang="en-IN" sz="2400" b="1" dirty="0">
              <a:solidFill>
                <a:srgbClr val="C00000"/>
              </a:solidFill>
            </a:endParaRPr>
          </a:p>
        </p:txBody>
      </p:sp>
      <p:sp>
        <p:nvSpPr>
          <p:cNvPr id="15" name="TextBox 14">
            <a:extLst>
              <a:ext uri="{FF2B5EF4-FFF2-40B4-BE49-F238E27FC236}">
                <a16:creationId xmlns:a16="http://schemas.microsoft.com/office/drawing/2014/main" id="{D88A5840-944B-1785-C1D7-912E78BB0215}"/>
              </a:ext>
            </a:extLst>
          </p:cNvPr>
          <p:cNvSpPr txBox="1"/>
          <p:nvPr/>
        </p:nvSpPr>
        <p:spPr>
          <a:xfrm>
            <a:off x="1508464" y="5229200"/>
            <a:ext cx="360040" cy="461665"/>
          </a:xfrm>
          <a:prstGeom prst="rect">
            <a:avLst/>
          </a:prstGeom>
          <a:noFill/>
        </p:spPr>
        <p:txBody>
          <a:bodyPr wrap="square" rtlCol="0">
            <a:spAutoFit/>
          </a:bodyPr>
          <a:lstStyle/>
          <a:p>
            <a:pPr algn="ctr"/>
            <a:r>
              <a:rPr lang="en-GB" sz="2400" b="1" dirty="0">
                <a:solidFill>
                  <a:srgbClr val="C00000"/>
                </a:solidFill>
              </a:rPr>
              <a:t>5</a:t>
            </a:r>
            <a:endParaRPr lang="en-IN" sz="2400" b="1" dirty="0">
              <a:solidFill>
                <a:srgbClr val="C00000"/>
              </a:solidFill>
            </a:endParaRPr>
          </a:p>
        </p:txBody>
      </p:sp>
    </p:spTree>
    <p:extLst>
      <p:ext uri="{BB962C8B-B14F-4D97-AF65-F5344CB8AC3E}">
        <p14:creationId xmlns:p14="http://schemas.microsoft.com/office/powerpoint/2010/main" val="347625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41012-6280-4919-E2A2-F6F6BEB8CBD9}"/>
              </a:ext>
            </a:extLst>
          </p:cNvPr>
          <p:cNvSpPr>
            <a:spLocks noGrp="1"/>
          </p:cNvSpPr>
          <p:nvPr>
            <p:ph type="title"/>
          </p:nvPr>
        </p:nvSpPr>
        <p:spPr>
          <a:xfrm>
            <a:off x="2728293" y="361627"/>
            <a:ext cx="6732238" cy="582479"/>
          </a:xfrm>
        </p:spPr>
        <p:txBody>
          <a:bodyPr>
            <a:normAutofit fontScale="90000"/>
          </a:bodyPr>
          <a:lstStyle/>
          <a:p>
            <a:pPr algn="ctr"/>
            <a:r>
              <a:rPr lang="en-GB" sz="4000" dirty="0">
                <a:latin typeface="Algerian" panose="04020705040A02060702" pitchFamily="82" charset="0"/>
              </a:rPr>
              <a:t>Data understanding </a:t>
            </a:r>
            <a:endParaRPr lang="en-IN" sz="4000" dirty="0">
              <a:latin typeface="Algerian" panose="04020705040A02060702" pitchFamily="82" charset="0"/>
            </a:endParaRPr>
          </a:p>
        </p:txBody>
      </p:sp>
      <p:pic>
        <p:nvPicPr>
          <p:cNvPr id="5" name="Picture 4">
            <a:extLst>
              <a:ext uri="{FF2B5EF4-FFF2-40B4-BE49-F238E27FC236}">
                <a16:creationId xmlns:a16="http://schemas.microsoft.com/office/drawing/2014/main" id="{7C9DF6DD-F004-6C46-0BC2-AAF8095DC782}"/>
              </a:ext>
            </a:extLst>
          </p:cNvPr>
          <p:cNvPicPr>
            <a:picLocks noChangeAspect="1"/>
          </p:cNvPicPr>
          <p:nvPr/>
        </p:nvPicPr>
        <p:blipFill>
          <a:blip r:embed="rId2"/>
          <a:stretch>
            <a:fillRect/>
          </a:stretch>
        </p:blipFill>
        <p:spPr>
          <a:xfrm>
            <a:off x="3963768" y="2930562"/>
            <a:ext cx="7201555" cy="1506550"/>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172EBCE9-7C4A-83C7-EE66-1A7D0014A872}"/>
              </a:ext>
            </a:extLst>
          </p:cNvPr>
          <p:cNvPicPr>
            <a:picLocks noChangeAspect="1"/>
          </p:cNvPicPr>
          <p:nvPr/>
        </p:nvPicPr>
        <p:blipFill>
          <a:blip r:embed="rId3"/>
          <a:stretch>
            <a:fillRect/>
          </a:stretch>
        </p:blipFill>
        <p:spPr>
          <a:xfrm>
            <a:off x="4006180" y="4941168"/>
            <a:ext cx="7174533" cy="1508400"/>
          </a:xfrm>
          <a:prstGeom prst="rect">
            <a:avLst/>
          </a:prstGeom>
          <a:effectLst>
            <a:outerShdw blurRad="63500" sx="102000" sy="102000" algn="ctr" rotWithShape="0">
              <a:prstClr val="black">
                <a:alpha val="40000"/>
              </a:prstClr>
            </a:outerShdw>
          </a:effectLst>
        </p:spPr>
      </p:pic>
      <p:sp>
        <p:nvSpPr>
          <p:cNvPr id="8" name="TextBox 7">
            <a:extLst>
              <a:ext uri="{FF2B5EF4-FFF2-40B4-BE49-F238E27FC236}">
                <a16:creationId xmlns:a16="http://schemas.microsoft.com/office/drawing/2014/main" id="{956CC370-3119-3774-FFBD-479B8980A58B}"/>
              </a:ext>
            </a:extLst>
          </p:cNvPr>
          <p:cNvSpPr txBox="1"/>
          <p:nvPr/>
        </p:nvSpPr>
        <p:spPr>
          <a:xfrm>
            <a:off x="6310436" y="2512563"/>
            <a:ext cx="2160000" cy="307777"/>
          </a:xfrm>
          <a:prstGeom prst="rect">
            <a:avLst/>
          </a:prstGeom>
          <a:noFill/>
        </p:spPr>
        <p:txBody>
          <a:bodyPr wrap="square" rtlCol="0">
            <a:spAutoFit/>
          </a:bodyPr>
          <a:lstStyle/>
          <a:p>
            <a:pPr algn="ctr"/>
            <a:r>
              <a:rPr lang="en-GB" sz="1400" dirty="0">
                <a:latin typeface="Calibri" panose="020F0502020204030204" pitchFamily="34" charset="0"/>
                <a:cs typeface="Calibri" panose="020F0502020204030204" pitchFamily="34" charset="0"/>
              </a:rPr>
              <a:t>First five rows</a:t>
            </a:r>
            <a:endParaRPr lang="en-IN" sz="14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4632CDBC-C6D0-54DA-933D-7F94C422E917}"/>
              </a:ext>
            </a:extLst>
          </p:cNvPr>
          <p:cNvSpPr txBox="1"/>
          <p:nvPr/>
        </p:nvSpPr>
        <p:spPr>
          <a:xfrm>
            <a:off x="6310436" y="4509120"/>
            <a:ext cx="2160000" cy="307777"/>
          </a:xfrm>
          <a:prstGeom prst="rect">
            <a:avLst/>
          </a:prstGeom>
          <a:noFill/>
        </p:spPr>
        <p:txBody>
          <a:bodyPr wrap="square" rtlCol="0">
            <a:spAutoFit/>
          </a:bodyPr>
          <a:lstStyle/>
          <a:p>
            <a:pPr algn="ctr"/>
            <a:r>
              <a:rPr lang="en-GB" sz="1400" dirty="0">
                <a:latin typeface="Calibri" panose="020F0502020204030204" pitchFamily="34" charset="0"/>
                <a:cs typeface="Calibri" panose="020F0502020204030204" pitchFamily="34" charset="0"/>
              </a:rPr>
              <a:t>Last five rows</a:t>
            </a:r>
            <a:endParaRPr lang="en-IN" sz="1400" dirty="0">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27AD3132-3520-1352-4DEA-298F010BE05B}"/>
              </a:ext>
            </a:extLst>
          </p:cNvPr>
          <p:cNvPicPr>
            <a:picLocks noChangeAspect="1"/>
          </p:cNvPicPr>
          <p:nvPr/>
        </p:nvPicPr>
        <p:blipFill>
          <a:blip r:embed="rId4"/>
          <a:stretch>
            <a:fillRect/>
          </a:stretch>
        </p:blipFill>
        <p:spPr>
          <a:xfrm>
            <a:off x="6670476" y="1959667"/>
            <a:ext cx="1285875" cy="428625"/>
          </a:xfrm>
          <a:prstGeom prst="rect">
            <a:avLst/>
          </a:prstGeom>
          <a:effectLst>
            <a:outerShdw blurRad="63500" sx="102000" sy="102000" algn="ctr" rotWithShape="0">
              <a:prstClr val="black">
                <a:alpha val="40000"/>
              </a:prstClr>
            </a:outerShdw>
          </a:effectLst>
        </p:spPr>
      </p:pic>
      <p:sp>
        <p:nvSpPr>
          <p:cNvPr id="12" name="TextBox 11">
            <a:extLst>
              <a:ext uri="{FF2B5EF4-FFF2-40B4-BE49-F238E27FC236}">
                <a16:creationId xmlns:a16="http://schemas.microsoft.com/office/drawing/2014/main" id="{BBB806D0-7BD5-F6EE-E276-9777773A3E1B}"/>
              </a:ext>
            </a:extLst>
          </p:cNvPr>
          <p:cNvSpPr txBox="1"/>
          <p:nvPr/>
        </p:nvSpPr>
        <p:spPr>
          <a:xfrm>
            <a:off x="6382444" y="1326225"/>
            <a:ext cx="1727157" cy="523220"/>
          </a:xfrm>
          <a:prstGeom prst="rect">
            <a:avLst/>
          </a:prstGeom>
          <a:noFill/>
        </p:spPr>
        <p:txBody>
          <a:bodyPr wrap="square" rtlCol="0">
            <a:spAutoFit/>
          </a:bodyPr>
          <a:lstStyle/>
          <a:p>
            <a:pPr algn="ctr"/>
            <a:r>
              <a:rPr lang="en-GB" sz="1400" dirty="0">
                <a:latin typeface="Calibri" panose="020F0502020204030204" pitchFamily="34" charset="0"/>
                <a:cs typeface="Calibri" panose="020F0502020204030204" pitchFamily="34" charset="0"/>
              </a:rPr>
              <a:t>Number of rows &amp; Columns</a:t>
            </a:r>
            <a:endParaRPr lang="en-IN" sz="1400" dirty="0">
              <a:latin typeface="Calibri" panose="020F0502020204030204" pitchFamily="34" charset="0"/>
              <a:cs typeface="Calibri" panose="020F0502020204030204" pitchFamily="34" charset="0"/>
            </a:endParaRPr>
          </a:p>
        </p:txBody>
      </p:sp>
      <p:pic>
        <p:nvPicPr>
          <p:cNvPr id="13" name="Picture 12">
            <a:extLst>
              <a:ext uri="{FF2B5EF4-FFF2-40B4-BE49-F238E27FC236}">
                <a16:creationId xmlns:a16="http://schemas.microsoft.com/office/drawing/2014/main" id="{0835F9F0-B557-500C-7746-B0FAE36BADCA}"/>
              </a:ext>
            </a:extLst>
          </p:cNvPr>
          <p:cNvPicPr>
            <a:picLocks noChangeAspect="1"/>
          </p:cNvPicPr>
          <p:nvPr/>
        </p:nvPicPr>
        <p:blipFill>
          <a:blip r:embed="rId5"/>
          <a:stretch>
            <a:fillRect/>
          </a:stretch>
        </p:blipFill>
        <p:spPr>
          <a:xfrm>
            <a:off x="951275" y="4257823"/>
            <a:ext cx="2858835" cy="2411537"/>
          </a:xfrm>
          <a:prstGeom prst="rect">
            <a:avLst/>
          </a:prstGeom>
          <a:effectLst>
            <a:outerShdw blurRad="63500" sx="102000" sy="102000" algn="ctr" rotWithShape="0">
              <a:prstClr val="black">
                <a:alpha val="40000"/>
              </a:prstClr>
            </a:outerShdw>
          </a:effectLst>
        </p:spPr>
      </p:pic>
      <p:sp>
        <p:nvSpPr>
          <p:cNvPr id="27" name="TextBox 26">
            <a:extLst>
              <a:ext uri="{FF2B5EF4-FFF2-40B4-BE49-F238E27FC236}">
                <a16:creationId xmlns:a16="http://schemas.microsoft.com/office/drawing/2014/main" id="{BB25E244-64F9-DCBC-BC94-23DA11C10C6E}"/>
              </a:ext>
            </a:extLst>
          </p:cNvPr>
          <p:cNvSpPr txBox="1"/>
          <p:nvPr/>
        </p:nvSpPr>
        <p:spPr>
          <a:xfrm>
            <a:off x="1269876" y="3875665"/>
            <a:ext cx="2160000" cy="307777"/>
          </a:xfrm>
          <a:prstGeom prst="rect">
            <a:avLst/>
          </a:prstGeom>
          <a:noFill/>
        </p:spPr>
        <p:txBody>
          <a:bodyPr wrap="square" rtlCol="0">
            <a:spAutoFit/>
          </a:bodyPr>
          <a:lstStyle/>
          <a:p>
            <a:pPr algn="ctr"/>
            <a:r>
              <a:rPr lang="en-GB" sz="1400" dirty="0">
                <a:latin typeface="Calibri" panose="020F0502020204030204" pitchFamily="34" charset="0"/>
                <a:cs typeface="Calibri" panose="020F0502020204030204" pitchFamily="34" charset="0"/>
              </a:rPr>
              <a:t>Data Information</a:t>
            </a:r>
            <a:endParaRPr lang="en-IN" sz="1400" dirty="0">
              <a:latin typeface="Calibri" panose="020F0502020204030204" pitchFamily="34" charset="0"/>
              <a:cs typeface="Calibri" panose="020F0502020204030204" pitchFamily="34" charset="0"/>
            </a:endParaRPr>
          </a:p>
        </p:txBody>
      </p:sp>
      <p:pic>
        <p:nvPicPr>
          <p:cNvPr id="37" name="Picture 36">
            <a:extLst>
              <a:ext uri="{FF2B5EF4-FFF2-40B4-BE49-F238E27FC236}">
                <a16:creationId xmlns:a16="http://schemas.microsoft.com/office/drawing/2014/main" id="{2F1804BA-9B70-B5C0-81B2-8E25E045A977}"/>
              </a:ext>
            </a:extLst>
          </p:cNvPr>
          <p:cNvPicPr>
            <a:picLocks noChangeAspect="1"/>
          </p:cNvPicPr>
          <p:nvPr/>
        </p:nvPicPr>
        <p:blipFill>
          <a:blip r:embed="rId6"/>
          <a:stretch>
            <a:fillRect/>
          </a:stretch>
        </p:blipFill>
        <p:spPr>
          <a:xfrm>
            <a:off x="1262864" y="1628799"/>
            <a:ext cx="2127450" cy="2140495"/>
          </a:xfrm>
          <a:prstGeom prst="rect">
            <a:avLst/>
          </a:prstGeom>
          <a:effectLst>
            <a:outerShdw blurRad="63500" sx="102000" sy="102000" algn="ctr" rotWithShape="0">
              <a:prstClr val="black">
                <a:alpha val="40000"/>
              </a:prstClr>
            </a:outerShdw>
          </a:effectLst>
        </p:spPr>
      </p:pic>
      <p:sp>
        <p:nvSpPr>
          <p:cNvPr id="38" name="TextBox 37">
            <a:extLst>
              <a:ext uri="{FF2B5EF4-FFF2-40B4-BE49-F238E27FC236}">
                <a16:creationId xmlns:a16="http://schemas.microsoft.com/office/drawing/2014/main" id="{55E9D5D6-75DA-0C55-3235-11E1DEE5BB11}"/>
              </a:ext>
            </a:extLst>
          </p:cNvPr>
          <p:cNvSpPr txBox="1"/>
          <p:nvPr/>
        </p:nvSpPr>
        <p:spPr>
          <a:xfrm>
            <a:off x="1246589" y="1285760"/>
            <a:ext cx="2160000" cy="307777"/>
          </a:xfrm>
          <a:prstGeom prst="rect">
            <a:avLst/>
          </a:prstGeom>
          <a:noFill/>
        </p:spPr>
        <p:txBody>
          <a:bodyPr wrap="square" rtlCol="0">
            <a:spAutoFit/>
          </a:bodyPr>
          <a:lstStyle/>
          <a:p>
            <a:pPr algn="ctr"/>
            <a:r>
              <a:rPr lang="en-GB" sz="1400" dirty="0">
                <a:latin typeface="Calibri" panose="020F0502020204030204" pitchFamily="34" charset="0"/>
                <a:cs typeface="Calibri" panose="020F0502020204030204" pitchFamily="34" charset="0"/>
              </a:rPr>
              <a:t>Unique Records</a:t>
            </a:r>
            <a:endParaRPr lang="en-IN"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06743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0646" y="188640"/>
            <a:ext cx="5436094" cy="625376"/>
          </a:xfrm>
        </p:spPr>
        <p:txBody>
          <a:bodyPr/>
          <a:lstStyle/>
          <a:p>
            <a:pPr algn="ctr"/>
            <a:r>
              <a:rPr lang="en-US" dirty="0">
                <a:latin typeface="Algerian" panose="04020705040A02060702" pitchFamily="82" charset="0"/>
              </a:rPr>
              <a:t>Data Pre-Processing </a:t>
            </a:r>
          </a:p>
        </p:txBody>
      </p:sp>
      <p:pic>
        <p:nvPicPr>
          <p:cNvPr id="12" name="Picture 11">
            <a:extLst>
              <a:ext uri="{FF2B5EF4-FFF2-40B4-BE49-F238E27FC236}">
                <a16:creationId xmlns:a16="http://schemas.microsoft.com/office/drawing/2014/main" id="{081CF0CF-6474-60F4-0E0A-61C28754252A}"/>
              </a:ext>
            </a:extLst>
          </p:cNvPr>
          <p:cNvPicPr>
            <a:picLocks noChangeAspect="1"/>
          </p:cNvPicPr>
          <p:nvPr/>
        </p:nvPicPr>
        <p:blipFill>
          <a:blip r:embed="rId2"/>
          <a:stretch>
            <a:fillRect/>
          </a:stretch>
        </p:blipFill>
        <p:spPr>
          <a:xfrm>
            <a:off x="1281568" y="1289282"/>
            <a:ext cx="3300676" cy="2122552"/>
          </a:xfrm>
          <a:prstGeom prst="rect">
            <a:avLst/>
          </a:prstGeom>
          <a:effectLst>
            <a:outerShdw blurRad="63500" sx="102000" sy="102000" algn="ctr" rotWithShape="0">
              <a:prstClr val="black">
                <a:alpha val="40000"/>
              </a:prstClr>
            </a:outerShdw>
          </a:effectLst>
        </p:spPr>
      </p:pic>
      <p:pic>
        <p:nvPicPr>
          <p:cNvPr id="14" name="Picture 13">
            <a:extLst>
              <a:ext uri="{FF2B5EF4-FFF2-40B4-BE49-F238E27FC236}">
                <a16:creationId xmlns:a16="http://schemas.microsoft.com/office/drawing/2014/main" id="{928F4581-FA18-9B4B-3936-3B370C3E5D11}"/>
              </a:ext>
            </a:extLst>
          </p:cNvPr>
          <p:cNvPicPr>
            <a:picLocks noChangeAspect="1"/>
          </p:cNvPicPr>
          <p:nvPr/>
        </p:nvPicPr>
        <p:blipFill>
          <a:blip r:embed="rId3"/>
          <a:stretch>
            <a:fillRect/>
          </a:stretch>
        </p:blipFill>
        <p:spPr>
          <a:xfrm>
            <a:off x="7894612" y="1289733"/>
            <a:ext cx="2540271" cy="2015593"/>
          </a:xfrm>
          <a:prstGeom prst="rect">
            <a:avLst/>
          </a:prstGeom>
          <a:effectLst>
            <a:outerShdw blurRad="63500" sx="102000" sy="102000" algn="ctr" rotWithShape="0">
              <a:prstClr val="black">
                <a:alpha val="40000"/>
              </a:prstClr>
            </a:outerShdw>
          </a:effectLst>
        </p:spPr>
      </p:pic>
      <p:pic>
        <p:nvPicPr>
          <p:cNvPr id="16" name="Picture 15">
            <a:extLst>
              <a:ext uri="{FF2B5EF4-FFF2-40B4-BE49-F238E27FC236}">
                <a16:creationId xmlns:a16="http://schemas.microsoft.com/office/drawing/2014/main" id="{ADD24BC2-7BF9-3321-6AE1-4C4BCBEB769E}"/>
              </a:ext>
            </a:extLst>
          </p:cNvPr>
          <p:cNvPicPr>
            <a:picLocks noChangeAspect="1"/>
          </p:cNvPicPr>
          <p:nvPr/>
        </p:nvPicPr>
        <p:blipFill>
          <a:blip r:embed="rId4"/>
          <a:stretch>
            <a:fillRect/>
          </a:stretch>
        </p:blipFill>
        <p:spPr>
          <a:xfrm>
            <a:off x="1590542" y="3830945"/>
            <a:ext cx="2657802" cy="2038355"/>
          </a:xfrm>
          <a:prstGeom prst="rect">
            <a:avLst/>
          </a:prstGeom>
          <a:effectLst>
            <a:outerShdw blurRad="63500" sx="102000" sy="102000" algn="ctr" rotWithShape="0">
              <a:prstClr val="black">
                <a:alpha val="40000"/>
              </a:prstClr>
            </a:outerShdw>
          </a:effectLst>
        </p:spPr>
      </p:pic>
      <p:pic>
        <p:nvPicPr>
          <p:cNvPr id="18" name="Picture 17">
            <a:extLst>
              <a:ext uri="{FF2B5EF4-FFF2-40B4-BE49-F238E27FC236}">
                <a16:creationId xmlns:a16="http://schemas.microsoft.com/office/drawing/2014/main" id="{60FAE8F4-3ED8-4E2D-824E-EC91D0954DC7}"/>
              </a:ext>
            </a:extLst>
          </p:cNvPr>
          <p:cNvPicPr>
            <a:picLocks noChangeAspect="1"/>
          </p:cNvPicPr>
          <p:nvPr/>
        </p:nvPicPr>
        <p:blipFill>
          <a:blip r:embed="rId5"/>
          <a:stretch>
            <a:fillRect/>
          </a:stretch>
        </p:blipFill>
        <p:spPr>
          <a:xfrm>
            <a:off x="4922597" y="3829528"/>
            <a:ext cx="2657802" cy="2041191"/>
          </a:xfrm>
          <a:prstGeom prst="rect">
            <a:avLst/>
          </a:prstGeom>
          <a:effectLst>
            <a:outerShdw blurRad="63500" sx="102000" sy="102000" algn="ctr" rotWithShape="0">
              <a:prstClr val="black">
                <a:alpha val="40000"/>
              </a:prstClr>
            </a:outerShdw>
          </a:effectLst>
        </p:spPr>
      </p:pic>
      <p:pic>
        <p:nvPicPr>
          <p:cNvPr id="22" name="Picture 21">
            <a:extLst>
              <a:ext uri="{FF2B5EF4-FFF2-40B4-BE49-F238E27FC236}">
                <a16:creationId xmlns:a16="http://schemas.microsoft.com/office/drawing/2014/main" id="{5685819F-2DA0-454E-0A7B-CA5763B053DE}"/>
              </a:ext>
            </a:extLst>
          </p:cNvPr>
          <p:cNvPicPr>
            <a:picLocks noChangeAspect="1"/>
          </p:cNvPicPr>
          <p:nvPr/>
        </p:nvPicPr>
        <p:blipFill>
          <a:blip r:embed="rId6"/>
          <a:stretch>
            <a:fillRect/>
          </a:stretch>
        </p:blipFill>
        <p:spPr>
          <a:xfrm>
            <a:off x="8254652" y="3847867"/>
            <a:ext cx="2657802" cy="2016803"/>
          </a:xfrm>
          <a:prstGeom prst="rect">
            <a:avLst/>
          </a:prstGeom>
          <a:effectLst>
            <a:outerShdw blurRad="63500" sx="102000" sy="102000" algn="ctr" rotWithShape="0">
              <a:prstClr val="black">
                <a:alpha val="40000"/>
              </a:prstClr>
            </a:outerShdw>
          </a:effectLst>
        </p:spPr>
      </p:pic>
      <p:sp>
        <p:nvSpPr>
          <p:cNvPr id="23" name="TextBox 22">
            <a:extLst>
              <a:ext uri="{FF2B5EF4-FFF2-40B4-BE49-F238E27FC236}">
                <a16:creationId xmlns:a16="http://schemas.microsoft.com/office/drawing/2014/main" id="{299EA8B8-9B83-FB10-596C-DD9E9A2A1F10}"/>
              </a:ext>
            </a:extLst>
          </p:cNvPr>
          <p:cNvSpPr txBox="1"/>
          <p:nvPr/>
        </p:nvSpPr>
        <p:spPr>
          <a:xfrm>
            <a:off x="2169856" y="3526802"/>
            <a:ext cx="1512168" cy="307777"/>
          </a:xfrm>
          <a:prstGeom prst="rect">
            <a:avLst/>
          </a:prstGeom>
          <a:noFill/>
        </p:spPr>
        <p:txBody>
          <a:bodyPr wrap="square" rtlCol="0">
            <a:spAutoFit/>
          </a:bodyPr>
          <a:lstStyle/>
          <a:p>
            <a:pPr algn="ctr"/>
            <a:r>
              <a:rPr lang="en-GB" sz="1400" dirty="0">
                <a:latin typeface="Calibri" panose="020F0502020204030204" pitchFamily="34" charset="0"/>
                <a:cs typeface="Calibri" panose="020F0502020204030204" pitchFamily="34" charset="0"/>
              </a:rPr>
              <a:t>Item Price</a:t>
            </a:r>
            <a:endParaRPr lang="en-IN" sz="1400" dirty="0">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394C25F6-8946-247C-E304-E9D240DAB8AB}"/>
              </a:ext>
            </a:extLst>
          </p:cNvPr>
          <p:cNvSpPr txBox="1"/>
          <p:nvPr/>
        </p:nvSpPr>
        <p:spPr>
          <a:xfrm>
            <a:off x="5481247" y="3526802"/>
            <a:ext cx="1512168" cy="307777"/>
          </a:xfrm>
          <a:prstGeom prst="rect">
            <a:avLst/>
          </a:prstGeom>
          <a:noFill/>
        </p:spPr>
        <p:txBody>
          <a:bodyPr wrap="square" rtlCol="0">
            <a:spAutoFit/>
          </a:bodyPr>
          <a:lstStyle/>
          <a:p>
            <a:pPr algn="ctr"/>
            <a:r>
              <a:rPr lang="en-GB" sz="1400" dirty="0">
                <a:latin typeface="Calibri" panose="020F0502020204030204" pitchFamily="34" charset="0"/>
                <a:cs typeface="Calibri" panose="020F0502020204030204" pitchFamily="34" charset="0"/>
              </a:rPr>
              <a:t>Quantity</a:t>
            </a:r>
            <a:endParaRPr lang="en-IN" sz="1400" dirty="0">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92E34A46-55A7-D0B8-60A3-7C12FA96A2C4}"/>
              </a:ext>
            </a:extLst>
          </p:cNvPr>
          <p:cNvSpPr txBox="1"/>
          <p:nvPr/>
        </p:nvSpPr>
        <p:spPr>
          <a:xfrm>
            <a:off x="8758468" y="3526802"/>
            <a:ext cx="1800200" cy="307777"/>
          </a:xfrm>
          <a:prstGeom prst="rect">
            <a:avLst/>
          </a:prstGeom>
          <a:noFill/>
        </p:spPr>
        <p:txBody>
          <a:bodyPr wrap="square" rtlCol="0">
            <a:spAutoFit/>
          </a:bodyPr>
          <a:lstStyle>
            <a:defPPr>
              <a:defRPr lang="en-US"/>
            </a:defPPr>
            <a:lvl1pPr algn="ctr">
              <a:defRPr>
                <a:latin typeface="Calibri" panose="020F0502020204030204" pitchFamily="34" charset="0"/>
                <a:cs typeface="Calibri" panose="020F0502020204030204" pitchFamily="34" charset="0"/>
              </a:defRPr>
            </a:lvl1pPr>
          </a:lstStyle>
          <a:p>
            <a:r>
              <a:rPr lang="en-GB" sz="1400" dirty="0"/>
              <a:t>Transaction Amount</a:t>
            </a:r>
            <a:endParaRPr lang="en-IN" sz="1400" dirty="0"/>
          </a:p>
        </p:txBody>
      </p:sp>
      <p:sp>
        <p:nvSpPr>
          <p:cNvPr id="26" name="TextBox 25">
            <a:extLst>
              <a:ext uri="{FF2B5EF4-FFF2-40B4-BE49-F238E27FC236}">
                <a16:creationId xmlns:a16="http://schemas.microsoft.com/office/drawing/2014/main" id="{CEB13A9B-4460-1265-3D83-6C72DF040679}"/>
              </a:ext>
            </a:extLst>
          </p:cNvPr>
          <p:cNvSpPr txBox="1"/>
          <p:nvPr/>
        </p:nvSpPr>
        <p:spPr>
          <a:xfrm>
            <a:off x="1774172" y="915872"/>
            <a:ext cx="2160000" cy="307777"/>
          </a:xfrm>
          <a:prstGeom prst="rect">
            <a:avLst/>
          </a:prstGeom>
          <a:noFill/>
        </p:spPr>
        <p:txBody>
          <a:bodyPr wrap="square" rtlCol="0">
            <a:spAutoFit/>
          </a:bodyPr>
          <a:lstStyle/>
          <a:p>
            <a:pPr algn="ctr"/>
            <a:r>
              <a:rPr lang="en-GB" sz="1400" dirty="0">
                <a:latin typeface="Calibri" panose="020F0502020204030204" pitchFamily="34" charset="0"/>
                <a:cs typeface="Calibri" panose="020F0502020204030204" pitchFamily="34" charset="0"/>
              </a:rPr>
              <a:t>Summary Statistics</a:t>
            </a:r>
            <a:endParaRPr lang="en-IN" sz="1400" dirty="0">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768B5B6C-1C30-D829-A64F-17F73967F3FB}"/>
              </a:ext>
            </a:extLst>
          </p:cNvPr>
          <p:cNvSpPr txBox="1"/>
          <p:nvPr/>
        </p:nvSpPr>
        <p:spPr>
          <a:xfrm>
            <a:off x="8038960" y="914368"/>
            <a:ext cx="2160000" cy="307777"/>
          </a:xfrm>
          <a:prstGeom prst="rect">
            <a:avLst/>
          </a:prstGeom>
          <a:noFill/>
        </p:spPr>
        <p:txBody>
          <a:bodyPr wrap="square" rtlCol="0">
            <a:spAutoFit/>
          </a:bodyPr>
          <a:lstStyle/>
          <a:p>
            <a:pPr algn="ctr"/>
            <a:r>
              <a:rPr lang="en-GB" sz="1400" dirty="0">
                <a:latin typeface="Calibri" panose="020F0502020204030204" pitchFamily="34" charset="0"/>
                <a:cs typeface="Calibri" panose="020F0502020204030204" pitchFamily="34" charset="0"/>
              </a:rPr>
              <a:t>Column Category</a:t>
            </a:r>
            <a:endParaRPr lang="en-IN" sz="1400" dirty="0">
              <a:latin typeface="Calibri" panose="020F0502020204030204" pitchFamily="34" charset="0"/>
              <a:cs typeface="Calibri" panose="020F0502020204030204" pitchFamily="34" charset="0"/>
            </a:endParaRPr>
          </a:p>
        </p:txBody>
      </p:sp>
      <p:pic>
        <p:nvPicPr>
          <p:cNvPr id="32" name="Picture 31">
            <a:extLst>
              <a:ext uri="{FF2B5EF4-FFF2-40B4-BE49-F238E27FC236}">
                <a16:creationId xmlns:a16="http://schemas.microsoft.com/office/drawing/2014/main" id="{BACE84DC-EDD3-F8DB-DED6-92B680A682FD}"/>
              </a:ext>
            </a:extLst>
          </p:cNvPr>
          <p:cNvPicPr>
            <a:picLocks noChangeAspect="1"/>
          </p:cNvPicPr>
          <p:nvPr/>
        </p:nvPicPr>
        <p:blipFill>
          <a:blip r:embed="rId7"/>
          <a:stretch>
            <a:fillRect/>
          </a:stretch>
        </p:blipFill>
        <p:spPr>
          <a:xfrm>
            <a:off x="5113851" y="1318081"/>
            <a:ext cx="1961121" cy="1981064"/>
          </a:xfrm>
          <a:prstGeom prst="rect">
            <a:avLst/>
          </a:prstGeom>
          <a:effectLst>
            <a:outerShdw blurRad="63500" sx="102000" sy="102000" algn="ctr" rotWithShape="0">
              <a:prstClr val="black">
                <a:alpha val="40000"/>
              </a:prstClr>
            </a:outerShdw>
          </a:effectLst>
        </p:spPr>
      </p:pic>
      <p:sp>
        <p:nvSpPr>
          <p:cNvPr id="33" name="TextBox 32">
            <a:extLst>
              <a:ext uri="{FF2B5EF4-FFF2-40B4-BE49-F238E27FC236}">
                <a16:creationId xmlns:a16="http://schemas.microsoft.com/office/drawing/2014/main" id="{B6B65000-CC29-5F85-356C-E3946789085C}"/>
              </a:ext>
            </a:extLst>
          </p:cNvPr>
          <p:cNvSpPr txBox="1"/>
          <p:nvPr/>
        </p:nvSpPr>
        <p:spPr>
          <a:xfrm>
            <a:off x="4968533" y="915872"/>
            <a:ext cx="2160000" cy="307777"/>
          </a:xfrm>
          <a:prstGeom prst="rect">
            <a:avLst/>
          </a:prstGeom>
          <a:noFill/>
        </p:spPr>
        <p:txBody>
          <a:bodyPr wrap="square" rtlCol="0">
            <a:spAutoFit/>
          </a:bodyPr>
          <a:lstStyle/>
          <a:p>
            <a:pPr algn="ctr"/>
            <a:r>
              <a:rPr lang="en-GB" sz="1400" dirty="0">
                <a:latin typeface="Calibri" panose="020F0502020204030204" pitchFamily="34" charset="0"/>
                <a:cs typeface="Calibri" panose="020F0502020204030204" pitchFamily="34" charset="0"/>
              </a:rPr>
              <a:t>Missing values</a:t>
            </a:r>
            <a:endParaRPr lang="en-IN" sz="14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12FC98B0-12E3-CEAF-23D2-73780CCF39D6}"/>
              </a:ext>
            </a:extLst>
          </p:cNvPr>
          <p:cNvSpPr txBox="1"/>
          <p:nvPr/>
        </p:nvSpPr>
        <p:spPr>
          <a:xfrm>
            <a:off x="935965" y="5877958"/>
            <a:ext cx="10225136" cy="892552"/>
          </a:xfrm>
          <a:prstGeom prst="rect">
            <a:avLst/>
          </a:prstGeom>
          <a:noFill/>
        </p:spPr>
        <p:txBody>
          <a:bodyPr wrap="square" rtlCol="0">
            <a:spAutoFit/>
          </a:bodyPr>
          <a:lstStyle/>
          <a:p>
            <a:r>
              <a:rPr lang="en-GB" sz="2000" b="1" dirty="0">
                <a:cs typeface="Calibri" panose="020F0502020204030204" pitchFamily="34" charset="0"/>
              </a:rPr>
              <a:t>Note : </a:t>
            </a:r>
            <a:r>
              <a:rPr lang="en-GB" sz="1600" b="0" i="0" dirty="0">
                <a:effectLst/>
              </a:rPr>
              <a:t>Outliers in the transaction amount column have been removed, as evident from the visual comparison between the data before and after the removal. However, a few outliers still persist in the dataset. </a:t>
            </a:r>
            <a:r>
              <a:rPr lang="en-GB" sz="1600" dirty="0"/>
              <a:t>B</a:t>
            </a:r>
            <a:r>
              <a:rPr lang="en-GB" sz="1600" b="0" i="0" dirty="0">
                <a:effectLst/>
              </a:rPr>
              <a:t>ox plot is visual representation of data it has less accuracy than </a:t>
            </a:r>
            <a:r>
              <a:rPr lang="en-GB" sz="1600" dirty="0"/>
              <a:t>IQR</a:t>
            </a:r>
            <a:r>
              <a:rPr lang="en-GB" sz="1600" b="0" i="0" dirty="0">
                <a:effectLst/>
              </a:rPr>
              <a:t> method.</a:t>
            </a:r>
            <a:endParaRPr lang="en-GB" sz="2000" b="1" dirty="0">
              <a:cs typeface="Calibri" panose="020F0502020204030204" pitchFamily="34" charset="0"/>
            </a:endParaRPr>
          </a:p>
        </p:txBody>
      </p:sp>
    </p:spTree>
    <p:extLst>
      <p:ext uri="{BB962C8B-B14F-4D97-AF65-F5344CB8AC3E}">
        <p14:creationId xmlns:p14="http://schemas.microsoft.com/office/powerpoint/2010/main" val="2353637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0076" y="1484784"/>
            <a:ext cx="7670802" cy="2151112"/>
          </a:xfrm>
          <a:solidFill>
            <a:schemeClr val="accent3">
              <a:lumMod val="20000"/>
              <a:lumOff val="80000"/>
            </a:schemeClr>
          </a:solidFill>
          <a:effectLst>
            <a:outerShdw blurRad="63500" sx="102000" sy="102000" algn="ctr" rotWithShape="0">
              <a:prstClr val="black">
                <a:alpha val="40000"/>
              </a:prstClr>
            </a:outerShdw>
            <a:reflection blurRad="6350" stA="50000" endA="300" endPos="55000" dir="5400000" sy="-100000" algn="bl" rotWithShape="0"/>
          </a:effectLst>
        </p:spPr>
        <p:txBody>
          <a:bodyPr>
            <a:noAutofit/>
          </a:bodyPr>
          <a:lstStyle/>
          <a:p>
            <a:pPr algn="ctr"/>
            <a:r>
              <a:rPr lang="en-US" sz="7000" dirty="0">
                <a:latin typeface="Algerian" panose="04020705040A02060702" pitchFamily="82" charset="0"/>
              </a:rPr>
              <a:t>Data Visualization </a:t>
            </a:r>
          </a:p>
        </p:txBody>
      </p:sp>
      <p:pic>
        <p:nvPicPr>
          <p:cNvPr id="12" name="Picture Placeholder 11">
            <a:extLst>
              <a:ext uri="{FF2B5EF4-FFF2-40B4-BE49-F238E27FC236}">
                <a16:creationId xmlns:a16="http://schemas.microsoft.com/office/drawing/2014/main" id="{67E3EF43-7A2F-CACA-C74C-2C96CB322892}"/>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4806" r="24806"/>
          <a:stretch>
            <a:fillRect/>
          </a:stretch>
        </p:blipFill>
        <p:spPr/>
      </p:pic>
    </p:spTree>
    <p:extLst>
      <p:ext uri="{BB962C8B-B14F-4D97-AF65-F5344CB8AC3E}">
        <p14:creationId xmlns:p14="http://schemas.microsoft.com/office/powerpoint/2010/main" val="262134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09836" y="328092"/>
            <a:ext cx="4716015" cy="585192"/>
          </a:xfrm>
        </p:spPr>
        <p:txBody>
          <a:bodyPr>
            <a:normAutofit/>
          </a:bodyPr>
          <a:lstStyle/>
          <a:p>
            <a:pPr algn="l"/>
            <a:r>
              <a:rPr lang="en-US" sz="3000" dirty="0">
                <a:solidFill>
                  <a:schemeClr val="accent1"/>
                </a:solidFill>
                <a:effectLst>
                  <a:outerShdw blurRad="38100" dist="38100" dir="2700000" algn="tl">
                    <a:srgbClr val="000000">
                      <a:alpha val="43137"/>
                    </a:srgbClr>
                  </a:outerShdw>
                </a:effectLst>
              </a:rPr>
              <a:t>Sales Trend Over Time</a:t>
            </a:r>
          </a:p>
        </p:txBody>
      </p:sp>
      <p:pic>
        <p:nvPicPr>
          <p:cNvPr id="7" name="Picture 6">
            <a:extLst>
              <a:ext uri="{FF2B5EF4-FFF2-40B4-BE49-F238E27FC236}">
                <a16:creationId xmlns:a16="http://schemas.microsoft.com/office/drawing/2014/main" id="{0444796B-F7FE-34CC-1062-B5BC38A14BC9}"/>
              </a:ext>
            </a:extLst>
          </p:cNvPr>
          <p:cNvPicPr>
            <a:picLocks noChangeAspect="1"/>
          </p:cNvPicPr>
          <p:nvPr/>
        </p:nvPicPr>
        <p:blipFill>
          <a:blip r:embed="rId2"/>
          <a:stretch>
            <a:fillRect/>
          </a:stretch>
        </p:blipFill>
        <p:spPr>
          <a:xfrm>
            <a:off x="1197868" y="1277888"/>
            <a:ext cx="9887235" cy="4167336"/>
          </a:xfrm>
          <a:prstGeom prst="rect">
            <a:avLst/>
          </a:prstGeom>
          <a:effectLst>
            <a:outerShdw blurRad="63500" sx="102000" sy="102000" algn="ctr" rotWithShape="0">
              <a:prstClr val="black">
                <a:alpha val="40000"/>
              </a:prstClr>
            </a:outerShdw>
          </a:effectLst>
        </p:spPr>
      </p:pic>
      <p:sp>
        <p:nvSpPr>
          <p:cNvPr id="8" name="TextBox 7">
            <a:extLst>
              <a:ext uri="{FF2B5EF4-FFF2-40B4-BE49-F238E27FC236}">
                <a16:creationId xmlns:a16="http://schemas.microsoft.com/office/drawing/2014/main" id="{AE6BC3A7-F7AC-1E3F-EC85-4D36127C4E1D}"/>
              </a:ext>
            </a:extLst>
          </p:cNvPr>
          <p:cNvSpPr txBox="1"/>
          <p:nvPr/>
        </p:nvSpPr>
        <p:spPr>
          <a:xfrm>
            <a:off x="1125860" y="5589240"/>
            <a:ext cx="9480122" cy="954107"/>
          </a:xfrm>
          <a:prstGeom prst="rect">
            <a:avLst/>
          </a:prstGeom>
          <a:noFill/>
        </p:spPr>
        <p:txBody>
          <a:bodyPr wrap="square" rtlCol="0">
            <a:spAutoFit/>
          </a:bodyPr>
          <a:lstStyle/>
          <a:p>
            <a:r>
              <a:rPr lang="en-GB" sz="2000" b="1" dirty="0">
                <a:cs typeface="Calibri" panose="020F0502020204030204" pitchFamily="34" charset="0"/>
              </a:rPr>
              <a:t>Interpretation :</a:t>
            </a:r>
          </a:p>
          <a:p>
            <a:r>
              <a:rPr lang="en-GB" b="0" i="0" dirty="0">
                <a:effectLst/>
                <a:latin typeface="Cambria" panose="02040503050406030204" pitchFamily="18" charset="0"/>
                <a:ea typeface="Cambria" panose="02040503050406030204" pitchFamily="18" charset="0"/>
              </a:rPr>
              <a:t>During the month of May, sales experience a significant peak, with notable increases observed during holiday periods and festive seasons such as Diwali, Christmas, and the New Year.</a:t>
            </a:r>
            <a:endParaRPr lang="en-GB" b="1" dirty="0">
              <a:latin typeface="Cambria" panose="02040503050406030204" pitchFamily="18" charset="0"/>
              <a:ea typeface="Cambria" panose="02040503050406030204" pitchFamily="18" charset="0"/>
              <a:cs typeface="Calibri" panose="020F0502020204030204" pitchFamily="34" charset="0"/>
            </a:endParaRPr>
          </a:p>
        </p:txBody>
      </p:sp>
    </p:spTree>
    <p:extLst>
      <p:ext uri="{BB962C8B-B14F-4D97-AF65-F5344CB8AC3E}">
        <p14:creationId xmlns:p14="http://schemas.microsoft.com/office/powerpoint/2010/main" val="3131521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09836" y="188640"/>
            <a:ext cx="6696744" cy="585192"/>
          </a:xfrm>
        </p:spPr>
        <p:txBody>
          <a:bodyPr>
            <a:normAutofit fontScale="92500"/>
          </a:bodyPr>
          <a:lstStyle/>
          <a:p>
            <a:pPr algn="l"/>
            <a:r>
              <a:rPr lang="en-US" sz="3000" dirty="0">
                <a:solidFill>
                  <a:schemeClr val="accent1"/>
                </a:solidFill>
                <a:effectLst>
                  <a:outerShdw blurRad="38100" dist="38100" dir="2700000" algn="tl">
                    <a:srgbClr val="000000">
                      <a:alpha val="43137"/>
                    </a:srgbClr>
                  </a:outerShdw>
                </a:effectLst>
              </a:rPr>
              <a:t>Customer preferences for different Items</a:t>
            </a:r>
          </a:p>
        </p:txBody>
      </p:sp>
      <p:sp>
        <p:nvSpPr>
          <p:cNvPr id="8" name="TextBox 7">
            <a:extLst>
              <a:ext uri="{FF2B5EF4-FFF2-40B4-BE49-F238E27FC236}">
                <a16:creationId xmlns:a16="http://schemas.microsoft.com/office/drawing/2014/main" id="{AE6BC3A7-F7AC-1E3F-EC85-4D36127C4E1D}"/>
              </a:ext>
            </a:extLst>
          </p:cNvPr>
          <p:cNvSpPr txBox="1"/>
          <p:nvPr/>
        </p:nvSpPr>
        <p:spPr>
          <a:xfrm>
            <a:off x="1247737" y="5589240"/>
            <a:ext cx="8928992" cy="1015663"/>
          </a:xfrm>
          <a:prstGeom prst="rect">
            <a:avLst/>
          </a:prstGeom>
          <a:noFill/>
        </p:spPr>
        <p:txBody>
          <a:bodyPr wrap="square" rtlCol="0">
            <a:spAutoFit/>
          </a:bodyPr>
          <a:lstStyle/>
          <a:p>
            <a:r>
              <a:rPr lang="en-GB" sz="2000" b="1" dirty="0">
                <a:cs typeface="Calibri" panose="020F0502020204030204" pitchFamily="34" charset="0"/>
              </a:rPr>
              <a:t>Interpretation :</a:t>
            </a:r>
          </a:p>
          <a:p>
            <a:r>
              <a:rPr lang="en-GB" sz="2000" b="0" i="0" dirty="0">
                <a:effectLst/>
              </a:rPr>
              <a:t>Most customers prefer ordering cold coffee and sugarcane juice, and there is also a high demand for pani puri.</a:t>
            </a:r>
            <a:endParaRPr lang="en-GB" sz="2000" b="1" dirty="0">
              <a:cs typeface="Calibri" panose="020F0502020204030204" pitchFamily="34" charset="0"/>
            </a:endParaRPr>
          </a:p>
        </p:txBody>
      </p:sp>
      <p:pic>
        <p:nvPicPr>
          <p:cNvPr id="4" name="Picture 3">
            <a:extLst>
              <a:ext uri="{FF2B5EF4-FFF2-40B4-BE49-F238E27FC236}">
                <a16:creationId xmlns:a16="http://schemas.microsoft.com/office/drawing/2014/main" id="{19D1A22A-D264-5247-1DB1-1EF670C8FFCF}"/>
              </a:ext>
            </a:extLst>
          </p:cNvPr>
          <p:cNvPicPr>
            <a:picLocks noChangeAspect="1"/>
          </p:cNvPicPr>
          <p:nvPr/>
        </p:nvPicPr>
        <p:blipFill>
          <a:blip r:embed="rId2"/>
          <a:stretch>
            <a:fillRect/>
          </a:stretch>
        </p:blipFill>
        <p:spPr>
          <a:xfrm>
            <a:off x="1247737" y="980728"/>
            <a:ext cx="9492517" cy="424847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30209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09836" y="188640"/>
            <a:ext cx="6696744" cy="585192"/>
          </a:xfrm>
        </p:spPr>
        <p:txBody>
          <a:bodyPr>
            <a:normAutofit/>
          </a:bodyPr>
          <a:lstStyle/>
          <a:p>
            <a:pPr algn="l"/>
            <a:r>
              <a:rPr lang="en-US" sz="3000" dirty="0">
                <a:solidFill>
                  <a:schemeClr val="accent1"/>
                </a:solidFill>
                <a:effectLst>
                  <a:outerShdw blurRad="38100" dist="38100" dir="2700000" algn="tl">
                    <a:srgbClr val="000000">
                      <a:alpha val="43137"/>
                    </a:srgbClr>
                  </a:outerShdw>
                </a:effectLst>
              </a:rPr>
              <a:t>Payment method Impact on Revenue</a:t>
            </a:r>
          </a:p>
        </p:txBody>
      </p:sp>
      <p:sp>
        <p:nvSpPr>
          <p:cNvPr id="8" name="TextBox 7">
            <a:extLst>
              <a:ext uri="{FF2B5EF4-FFF2-40B4-BE49-F238E27FC236}">
                <a16:creationId xmlns:a16="http://schemas.microsoft.com/office/drawing/2014/main" id="{AE6BC3A7-F7AC-1E3F-EC85-4D36127C4E1D}"/>
              </a:ext>
            </a:extLst>
          </p:cNvPr>
          <p:cNvSpPr txBox="1"/>
          <p:nvPr/>
        </p:nvSpPr>
        <p:spPr>
          <a:xfrm>
            <a:off x="1269876" y="5805963"/>
            <a:ext cx="9289032" cy="1015663"/>
          </a:xfrm>
          <a:prstGeom prst="rect">
            <a:avLst/>
          </a:prstGeom>
          <a:noFill/>
        </p:spPr>
        <p:txBody>
          <a:bodyPr wrap="square" rtlCol="0">
            <a:spAutoFit/>
          </a:bodyPr>
          <a:lstStyle/>
          <a:p>
            <a:r>
              <a:rPr lang="en-GB" sz="2000" b="1" dirty="0">
                <a:cs typeface="Calibri" panose="020F0502020204030204" pitchFamily="34" charset="0"/>
              </a:rPr>
              <a:t>Interpretation :</a:t>
            </a:r>
          </a:p>
          <a:p>
            <a:r>
              <a:rPr lang="en-GB" sz="2000" b="0" i="0" dirty="0">
                <a:effectLst/>
              </a:rPr>
              <a:t>The majority of customers tend to settle their bills primarily using cash as their preferred mode of payment.</a:t>
            </a:r>
            <a:endParaRPr lang="en-GB" sz="2000" b="1" dirty="0">
              <a:cs typeface="Calibri" panose="020F0502020204030204" pitchFamily="34" charset="0"/>
            </a:endParaRPr>
          </a:p>
        </p:txBody>
      </p:sp>
      <p:pic>
        <p:nvPicPr>
          <p:cNvPr id="4" name="Picture 3">
            <a:extLst>
              <a:ext uri="{FF2B5EF4-FFF2-40B4-BE49-F238E27FC236}">
                <a16:creationId xmlns:a16="http://schemas.microsoft.com/office/drawing/2014/main" id="{C91A4FB1-7D09-9589-3A16-56630BA0CC43}"/>
              </a:ext>
            </a:extLst>
          </p:cNvPr>
          <p:cNvPicPr>
            <a:picLocks noChangeAspect="1"/>
          </p:cNvPicPr>
          <p:nvPr/>
        </p:nvPicPr>
        <p:blipFill>
          <a:blip r:embed="rId2"/>
          <a:stretch>
            <a:fillRect/>
          </a:stretch>
        </p:blipFill>
        <p:spPr>
          <a:xfrm>
            <a:off x="2232124" y="846539"/>
            <a:ext cx="7724576" cy="488671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971840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09836" y="188640"/>
            <a:ext cx="6696744" cy="585192"/>
          </a:xfrm>
        </p:spPr>
        <p:txBody>
          <a:bodyPr>
            <a:normAutofit/>
          </a:bodyPr>
          <a:lstStyle/>
          <a:p>
            <a:pPr algn="l"/>
            <a:r>
              <a:rPr lang="en-US" sz="3000" dirty="0">
                <a:solidFill>
                  <a:schemeClr val="accent1"/>
                </a:solidFill>
                <a:effectLst>
                  <a:outerShdw blurRad="38100" dist="38100" dir="2700000" algn="tl">
                    <a:srgbClr val="000000">
                      <a:alpha val="43137"/>
                    </a:srgbClr>
                  </a:outerShdw>
                </a:effectLst>
              </a:rPr>
              <a:t>Gender wise Staff Performance</a:t>
            </a:r>
          </a:p>
        </p:txBody>
      </p:sp>
      <p:sp>
        <p:nvSpPr>
          <p:cNvPr id="8" name="TextBox 7">
            <a:extLst>
              <a:ext uri="{FF2B5EF4-FFF2-40B4-BE49-F238E27FC236}">
                <a16:creationId xmlns:a16="http://schemas.microsoft.com/office/drawing/2014/main" id="{AE6BC3A7-F7AC-1E3F-EC85-4D36127C4E1D}"/>
              </a:ext>
            </a:extLst>
          </p:cNvPr>
          <p:cNvSpPr txBox="1"/>
          <p:nvPr/>
        </p:nvSpPr>
        <p:spPr>
          <a:xfrm>
            <a:off x="1341884" y="5533221"/>
            <a:ext cx="9721080" cy="707886"/>
          </a:xfrm>
          <a:prstGeom prst="rect">
            <a:avLst/>
          </a:prstGeom>
          <a:noFill/>
        </p:spPr>
        <p:txBody>
          <a:bodyPr wrap="square" rtlCol="0">
            <a:spAutoFit/>
          </a:bodyPr>
          <a:lstStyle/>
          <a:p>
            <a:r>
              <a:rPr lang="en-GB" sz="2000" b="1" dirty="0">
                <a:cs typeface="Calibri" panose="020F0502020204030204" pitchFamily="34" charset="0"/>
              </a:rPr>
              <a:t>Interpretation :</a:t>
            </a:r>
          </a:p>
          <a:p>
            <a:r>
              <a:rPr lang="en-GB" sz="2000" b="0" i="0" dirty="0">
                <a:effectLst/>
              </a:rPr>
              <a:t>There were 488 orders received by female staff and 512 orders received by male staff.</a:t>
            </a:r>
            <a:endParaRPr lang="en-GB" sz="2000" b="1" dirty="0">
              <a:cs typeface="Calibri" panose="020F0502020204030204" pitchFamily="34" charset="0"/>
            </a:endParaRPr>
          </a:p>
        </p:txBody>
      </p:sp>
      <p:pic>
        <p:nvPicPr>
          <p:cNvPr id="4" name="Picture 3">
            <a:extLst>
              <a:ext uri="{FF2B5EF4-FFF2-40B4-BE49-F238E27FC236}">
                <a16:creationId xmlns:a16="http://schemas.microsoft.com/office/drawing/2014/main" id="{3CCB41F8-D63E-F7B7-9132-BA8FA52D9233}"/>
              </a:ext>
            </a:extLst>
          </p:cNvPr>
          <p:cNvPicPr>
            <a:picLocks noChangeAspect="1"/>
          </p:cNvPicPr>
          <p:nvPr/>
        </p:nvPicPr>
        <p:blipFill>
          <a:blip r:embed="rId2"/>
          <a:stretch>
            <a:fillRect/>
          </a:stretch>
        </p:blipFill>
        <p:spPr>
          <a:xfrm>
            <a:off x="4172656" y="934248"/>
            <a:ext cx="3843511" cy="431870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5353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Food Gourmet 16x9">
  <a:themeElements>
    <a:clrScheme name="FoodGourmet">
      <a:dk1>
        <a:srgbClr val="4D0511"/>
      </a:dk1>
      <a:lt1>
        <a:sysClr val="window" lastClr="FFFFFF"/>
      </a:lt1>
      <a:dk2>
        <a:srgbClr val="000000"/>
      </a:dk2>
      <a:lt2>
        <a:srgbClr val="DDDDDD"/>
      </a:lt2>
      <a:accent1>
        <a:srgbClr val="CA2A1E"/>
      </a:accent1>
      <a:accent2>
        <a:srgbClr val="EE6612"/>
      </a:accent2>
      <a:accent3>
        <a:srgbClr val="EBA61D"/>
      </a:accent3>
      <a:accent4>
        <a:srgbClr val="70A22E"/>
      </a:accent4>
      <a:accent5>
        <a:srgbClr val="359986"/>
      </a:accent5>
      <a:accent6>
        <a:srgbClr val="8159A4"/>
      </a:accent6>
      <a:hlink>
        <a:srgbClr val="3777BD"/>
      </a:hlink>
      <a:folHlink>
        <a:srgbClr val="B2B2B2"/>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901023_win32_fixed.potx" id="{3A171B6B-FFBA-48A8-BE98-1B46F94E36D4}" vid="{74A41B82-4C0A-4DF4-B737-4621C74F1EE8}"/>
    </a:ext>
  </a:extLst>
</a:theme>
</file>

<file path=ppt/theme/theme2.xml><?xml version="1.0" encoding="utf-8"?>
<a:theme xmlns:a="http://schemas.openxmlformats.org/drawingml/2006/main" name="Office Theme">
  <a:themeElements>
    <a:clrScheme name="FoodGourmet">
      <a:dk1>
        <a:srgbClr val="4D0511"/>
      </a:dk1>
      <a:lt1>
        <a:sysClr val="window" lastClr="FFFFFF"/>
      </a:lt1>
      <a:dk2>
        <a:srgbClr val="000000"/>
      </a:dk2>
      <a:lt2>
        <a:srgbClr val="DDDDDD"/>
      </a:lt2>
      <a:accent1>
        <a:srgbClr val="CA2A1E"/>
      </a:accent1>
      <a:accent2>
        <a:srgbClr val="EE6612"/>
      </a:accent2>
      <a:accent3>
        <a:srgbClr val="EBA61D"/>
      </a:accent3>
      <a:accent4>
        <a:srgbClr val="70A22E"/>
      </a:accent4>
      <a:accent5>
        <a:srgbClr val="359986"/>
      </a:accent5>
      <a:accent6>
        <a:srgbClr val="8159A4"/>
      </a:accent6>
      <a:hlink>
        <a:srgbClr val="3777BD"/>
      </a:hlink>
      <a:folHlink>
        <a:srgbClr val="B2B2B2"/>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FoodGourmet">
      <a:dk1>
        <a:srgbClr val="4D0511"/>
      </a:dk1>
      <a:lt1>
        <a:sysClr val="window" lastClr="FFFFFF"/>
      </a:lt1>
      <a:dk2>
        <a:srgbClr val="000000"/>
      </a:dk2>
      <a:lt2>
        <a:srgbClr val="DDDDDD"/>
      </a:lt2>
      <a:accent1>
        <a:srgbClr val="CA2A1E"/>
      </a:accent1>
      <a:accent2>
        <a:srgbClr val="EE6612"/>
      </a:accent2>
      <a:accent3>
        <a:srgbClr val="EBA61D"/>
      </a:accent3>
      <a:accent4>
        <a:srgbClr val="70A22E"/>
      </a:accent4>
      <a:accent5>
        <a:srgbClr val="359986"/>
      </a:accent5>
      <a:accent6>
        <a:srgbClr val="8159A4"/>
      </a:accent6>
      <a:hlink>
        <a:srgbClr val="3777BD"/>
      </a:hlink>
      <a:folHlink>
        <a:srgbClr val="B2B2B2"/>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Food - preparation to presentation (widescreen)</Template>
  <TotalTime>460</TotalTime>
  <Words>530</Words>
  <Application>Microsoft Office PowerPoint</Application>
  <PresentationFormat>Custom</PresentationFormat>
  <Paragraphs>58</Paragraphs>
  <Slides>13</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Algerian</vt:lpstr>
      <vt:lpstr>Aptos</vt:lpstr>
      <vt:lpstr>Aptos Narrow</vt:lpstr>
      <vt:lpstr>Arial</vt:lpstr>
      <vt:lpstr>Calibri</vt:lpstr>
      <vt:lpstr>Cambria</vt:lpstr>
      <vt:lpstr>Sohne</vt:lpstr>
      <vt:lpstr>Food Gourmet 16x9</vt:lpstr>
      <vt:lpstr>Restaurant Sales </vt:lpstr>
      <vt:lpstr>Business Objectives</vt:lpstr>
      <vt:lpstr>Data understanding </vt:lpstr>
      <vt:lpstr>Data Pre-Processing </vt:lpstr>
      <vt:lpstr>Data Visualization </vt:lpstr>
      <vt:lpstr>PowerPoint Presentation</vt:lpstr>
      <vt:lpstr>PowerPoint Presentation</vt:lpstr>
      <vt:lpstr>PowerPoint Presentation</vt:lpstr>
      <vt:lpstr>PowerPoint Presentation</vt:lpstr>
      <vt:lpstr>PowerPoint Presentation</vt:lpstr>
      <vt:lpstr>Blank slide</vt:lpstr>
      <vt:lpstr>Recommendation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Restaurant Sales</dc:title>
  <dc:creator>Sakshiii Waghmare</dc:creator>
  <cp:lastModifiedBy>Sakshiii Waghmare</cp:lastModifiedBy>
  <cp:revision>1</cp:revision>
  <dcterms:created xsi:type="dcterms:W3CDTF">2024-01-28T12:32:41Z</dcterms:created>
  <dcterms:modified xsi:type="dcterms:W3CDTF">2024-02-01T04:33:08Z</dcterms:modified>
</cp:coreProperties>
</file>